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256" r:id="rId2"/>
    <p:sldId id="260" r:id="rId3"/>
    <p:sldId id="261" r:id="rId4"/>
    <p:sldId id="266" r:id="rId5"/>
    <p:sldId id="265" r:id="rId6"/>
    <p:sldId id="258" r:id="rId7"/>
    <p:sldId id="259" r:id="rId8"/>
    <p:sldId id="257" r:id="rId9"/>
    <p:sldId id="264" r:id="rId10"/>
  </p:sldIdLst>
  <p:sldSz cx="6858000" cy="1005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FF622281-1F62-F26C-2548-AA2705F6BF3E}" name="Maxwell Cook" initials="MC" userId="S::maco4303@colorado.edu::e402c5c5-02c3-4871-a203-2258f2675a98" providerId="AD"/>
  <p188:author id="{602CCFDF-2264-9FE4-9511-43913BF4D310}" name="Maxwell Cook" initials="MC" userId="6270a8f4b8f62ca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54EE395-C155-4842-9381-DC5EFB4929C4}" v="152" dt="2024-10-22T17:13:39.35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3178"/>
    <p:restoredTop sz="94650"/>
  </p:normalViewPr>
  <p:slideViewPr>
    <p:cSldViewPr snapToGrid="0">
      <p:cViewPr>
        <p:scale>
          <a:sx n="150" d="100"/>
          <a:sy n="150" d="100"/>
        </p:scale>
        <p:origin x="688" y="-4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18" Type="http://schemas.microsoft.com/office/2018/10/relationships/authors" Target="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xwell Cook" userId="6270a8f4b8f62cae" providerId="LiveId" clId="{554EE395-C155-4842-9381-DC5EFB4929C4}"/>
    <pc:docChg chg="undo custSel addSld delSld modSld sldOrd">
      <pc:chgData name="Maxwell Cook" userId="6270a8f4b8f62cae" providerId="LiveId" clId="{554EE395-C155-4842-9381-DC5EFB4929C4}" dt="2024-10-22T18:41:33.210" v="1309" actId="1076"/>
      <pc:docMkLst>
        <pc:docMk/>
      </pc:docMkLst>
      <pc:sldChg chg="addSp delSp modSp mod">
        <pc:chgData name="Maxwell Cook" userId="6270a8f4b8f62cae" providerId="LiveId" clId="{554EE395-C155-4842-9381-DC5EFB4929C4}" dt="2024-10-14T19:56:09.770" v="1267" actId="1076"/>
        <pc:sldMkLst>
          <pc:docMk/>
          <pc:sldMk cId="4002282328" sldId="256"/>
        </pc:sldMkLst>
        <pc:spChg chg="add mod">
          <ac:chgData name="Maxwell Cook" userId="6270a8f4b8f62cae" providerId="LiveId" clId="{554EE395-C155-4842-9381-DC5EFB4929C4}" dt="2024-10-14T19:56:09.770" v="1267" actId="1076"/>
          <ac:spMkLst>
            <pc:docMk/>
            <pc:sldMk cId="4002282328" sldId="256"/>
            <ac:spMk id="3" creationId="{FFCC028C-BD6C-F62E-108B-2208CAF5D163}"/>
          </ac:spMkLst>
        </pc:spChg>
        <pc:spChg chg="add mod">
          <ac:chgData name="Maxwell Cook" userId="6270a8f4b8f62cae" providerId="LiveId" clId="{554EE395-C155-4842-9381-DC5EFB4929C4}" dt="2024-09-30T15:31:00.838" v="856" actId="1076"/>
          <ac:spMkLst>
            <pc:docMk/>
            <pc:sldMk cId="4002282328" sldId="256"/>
            <ac:spMk id="12" creationId="{EE371FB5-7BFD-85DF-0F9D-9EACA54E105A}"/>
          </ac:spMkLst>
        </pc:spChg>
        <pc:spChg chg="add mod">
          <ac:chgData name="Maxwell Cook" userId="6270a8f4b8f62cae" providerId="LiveId" clId="{554EE395-C155-4842-9381-DC5EFB4929C4}" dt="2024-09-30T15:31:00.838" v="856" actId="1076"/>
          <ac:spMkLst>
            <pc:docMk/>
            <pc:sldMk cId="4002282328" sldId="256"/>
            <ac:spMk id="14" creationId="{2E83702C-A806-29CA-993E-A158293515A8}"/>
          </ac:spMkLst>
        </pc:spChg>
        <pc:spChg chg="add mod">
          <ac:chgData name="Maxwell Cook" userId="6270a8f4b8f62cae" providerId="LiveId" clId="{554EE395-C155-4842-9381-DC5EFB4929C4}" dt="2024-09-17T17:48:40.384" v="177"/>
          <ac:spMkLst>
            <pc:docMk/>
            <pc:sldMk cId="4002282328" sldId="256"/>
            <ac:spMk id="16" creationId="{4981BDC0-78DA-740D-3A94-67FE2900DB2C}"/>
          </ac:spMkLst>
        </pc:spChg>
        <pc:spChg chg="del mod">
          <ac:chgData name="Maxwell Cook" userId="6270a8f4b8f62cae" providerId="LiveId" clId="{554EE395-C155-4842-9381-DC5EFB4929C4}" dt="2024-09-17T03:05:30.906" v="126" actId="478"/>
          <ac:spMkLst>
            <pc:docMk/>
            <pc:sldMk cId="4002282328" sldId="256"/>
            <ac:spMk id="17" creationId="{B289F20D-C78F-EF97-4801-D42D4A2BB14F}"/>
          </ac:spMkLst>
        </pc:spChg>
        <pc:spChg chg="add mod">
          <ac:chgData name="Maxwell Cook" userId="6270a8f4b8f62cae" providerId="LiveId" clId="{554EE395-C155-4842-9381-DC5EFB4929C4}" dt="2024-09-30T15:31:35.444" v="860" actId="1076"/>
          <ac:spMkLst>
            <pc:docMk/>
            <pc:sldMk cId="4002282328" sldId="256"/>
            <ac:spMk id="17" creationId="{F1CFDE2A-E381-1C58-7013-1EB88D311069}"/>
          </ac:spMkLst>
        </pc:spChg>
        <pc:spChg chg="add mod">
          <ac:chgData name="Maxwell Cook" userId="6270a8f4b8f62cae" providerId="LiveId" clId="{554EE395-C155-4842-9381-DC5EFB4929C4}" dt="2024-09-30T15:31:15.027" v="857" actId="1076"/>
          <ac:spMkLst>
            <pc:docMk/>
            <pc:sldMk cId="4002282328" sldId="256"/>
            <ac:spMk id="18" creationId="{C1382E4A-8948-DE8D-EDDC-6319B7BA93A3}"/>
          </ac:spMkLst>
        </pc:spChg>
        <pc:spChg chg="del">
          <ac:chgData name="Maxwell Cook" userId="6270a8f4b8f62cae" providerId="LiveId" clId="{554EE395-C155-4842-9381-DC5EFB4929C4}" dt="2024-09-16T15:30:17.875" v="7" actId="478"/>
          <ac:spMkLst>
            <pc:docMk/>
            <pc:sldMk cId="4002282328" sldId="256"/>
            <ac:spMk id="18" creationId="{D755EA36-8138-6298-E8C1-BD4C8772053E}"/>
          </ac:spMkLst>
        </pc:spChg>
        <pc:spChg chg="add mod">
          <ac:chgData name="Maxwell Cook" userId="6270a8f4b8f62cae" providerId="LiveId" clId="{554EE395-C155-4842-9381-DC5EFB4929C4}" dt="2024-09-30T15:31:42.906" v="861" actId="1076"/>
          <ac:spMkLst>
            <pc:docMk/>
            <pc:sldMk cId="4002282328" sldId="256"/>
            <ac:spMk id="19" creationId="{817D21FD-62D3-8496-C45D-2B840EA25221}"/>
          </ac:spMkLst>
        </pc:spChg>
        <pc:spChg chg="add mod">
          <ac:chgData name="Maxwell Cook" userId="6270a8f4b8f62cae" providerId="LiveId" clId="{554EE395-C155-4842-9381-DC5EFB4929C4}" dt="2024-09-30T15:31:23.403" v="858" actId="1076"/>
          <ac:spMkLst>
            <pc:docMk/>
            <pc:sldMk cId="4002282328" sldId="256"/>
            <ac:spMk id="20" creationId="{F231DF59-F86A-4D62-BD76-9252EC05C96D}"/>
          </ac:spMkLst>
        </pc:spChg>
        <pc:picChg chg="add del mod">
          <ac:chgData name="Maxwell Cook" userId="6270a8f4b8f62cae" providerId="LiveId" clId="{554EE395-C155-4842-9381-DC5EFB4929C4}" dt="2024-09-28T00:23:39.561" v="621" actId="478"/>
          <ac:picMkLst>
            <pc:docMk/>
            <pc:sldMk cId="4002282328" sldId="256"/>
            <ac:picMk id="3" creationId="{9B4B95A9-9FB2-FE92-69C7-9F2518648F82}"/>
          </ac:picMkLst>
        </pc:picChg>
        <pc:picChg chg="add del mod">
          <ac:chgData name="Maxwell Cook" userId="6270a8f4b8f62cae" providerId="LiveId" clId="{554EE395-C155-4842-9381-DC5EFB4929C4}" dt="2024-09-28T00:37:30.200" v="653" actId="478"/>
          <ac:picMkLst>
            <pc:docMk/>
            <pc:sldMk cId="4002282328" sldId="256"/>
            <ac:picMk id="4" creationId="{0C650BF5-3653-9E7F-E192-FF484003CC56}"/>
          </ac:picMkLst>
        </pc:picChg>
        <pc:picChg chg="add del mod">
          <ac:chgData name="Maxwell Cook" userId="6270a8f4b8f62cae" providerId="LiveId" clId="{554EE395-C155-4842-9381-DC5EFB4929C4}" dt="2024-09-16T15:44:28.011" v="62" actId="478"/>
          <ac:picMkLst>
            <pc:docMk/>
            <pc:sldMk cId="4002282328" sldId="256"/>
            <ac:picMk id="5" creationId="{4CBDEACB-CBB0-7425-5767-EBEF1F4A57BB}"/>
          </ac:picMkLst>
        </pc:picChg>
        <pc:picChg chg="add del mod">
          <ac:chgData name="Maxwell Cook" userId="6270a8f4b8f62cae" providerId="LiveId" clId="{554EE395-C155-4842-9381-DC5EFB4929C4}" dt="2024-09-28T00:36:33.374" v="636" actId="478"/>
          <ac:picMkLst>
            <pc:docMk/>
            <pc:sldMk cId="4002282328" sldId="256"/>
            <ac:picMk id="5" creationId="{6C471547-CAE4-7B8E-71A4-F1232E262A21}"/>
          </ac:picMkLst>
        </pc:picChg>
        <pc:picChg chg="add del mod">
          <ac:chgData name="Maxwell Cook" userId="6270a8f4b8f62cae" providerId="LiveId" clId="{554EE395-C155-4842-9381-DC5EFB4929C4}" dt="2024-09-28T00:38:45.363" v="661" actId="478"/>
          <ac:picMkLst>
            <pc:docMk/>
            <pc:sldMk cId="4002282328" sldId="256"/>
            <ac:picMk id="6" creationId="{4DA2E845-DE3A-0934-7E91-D7202409B55A}"/>
          </ac:picMkLst>
        </pc:picChg>
        <pc:picChg chg="add del mod">
          <ac:chgData name="Maxwell Cook" userId="6270a8f4b8f62cae" providerId="LiveId" clId="{554EE395-C155-4842-9381-DC5EFB4929C4}" dt="2024-09-16T15:44:27.463" v="61" actId="478"/>
          <ac:picMkLst>
            <pc:docMk/>
            <pc:sldMk cId="4002282328" sldId="256"/>
            <ac:picMk id="7" creationId="{32B01F1F-3FCA-AF4F-123E-E7B98A17D03F}"/>
          </ac:picMkLst>
        </pc:picChg>
        <pc:picChg chg="add del mod">
          <ac:chgData name="Maxwell Cook" userId="6270a8f4b8f62cae" providerId="LiveId" clId="{554EE395-C155-4842-9381-DC5EFB4929C4}" dt="2024-09-28T00:52:30.085" v="686" actId="478"/>
          <ac:picMkLst>
            <pc:docMk/>
            <pc:sldMk cId="4002282328" sldId="256"/>
            <ac:picMk id="8" creationId="{D03F92B7-A830-094B-070F-0D53F0F6DF4B}"/>
          </ac:picMkLst>
        </pc:picChg>
        <pc:picChg chg="add del mod">
          <ac:chgData name="Maxwell Cook" userId="6270a8f4b8f62cae" providerId="LiveId" clId="{554EE395-C155-4842-9381-DC5EFB4929C4}" dt="2024-09-16T15:49:24.716" v="63" actId="478"/>
          <ac:picMkLst>
            <pc:docMk/>
            <pc:sldMk cId="4002282328" sldId="256"/>
            <ac:picMk id="9" creationId="{071D05C6-9C9A-190C-4BA9-105F0367EDB7}"/>
          </ac:picMkLst>
        </pc:picChg>
        <pc:picChg chg="add del mod">
          <ac:chgData name="Maxwell Cook" userId="6270a8f4b8f62cae" providerId="LiveId" clId="{554EE395-C155-4842-9381-DC5EFB4929C4}" dt="2024-09-28T00:37:06.953" v="645" actId="478"/>
          <ac:picMkLst>
            <pc:docMk/>
            <pc:sldMk cId="4002282328" sldId="256"/>
            <ac:picMk id="9" creationId="{FFB0C34B-2140-80CF-FD5C-309F0A524946}"/>
          </ac:picMkLst>
        </pc:picChg>
        <pc:picChg chg="add del mod">
          <ac:chgData name="Maxwell Cook" userId="6270a8f4b8f62cae" providerId="LiveId" clId="{554EE395-C155-4842-9381-DC5EFB4929C4}" dt="2024-09-28T00:52:30.558" v="687" actId="478"/>
          <ac:picMkLst>
            <pc:docMk/>
            <pc:sldMk cId="4002282328" sldId="256"/>
            <ac:picMk id="10" creationId="{074D9D73-9867-B428-ADDE-F0996B4BE0EF}"/>
          </ac:picMkLst>
        </pc:picChg>
        <pc:picChg chg="add del mod">
          <ac:chgData name="Maxwell Cook" userId="6270a8f4b8f62cae" providerId="LiveId" clId="{554EE395-C155-4842-9381-DC5EFB4929C4}" dt="2024-09-28T00:23:11.018" v="613" actId="478"/>
          <ac:picMkLst>
            <pc:docMk/>
            <pc:sldMk cId="4002282328" sldId="256"/>
            <ac:picMk id="11" creationId="{A84D6566-1C02-0794-13CA-8790C959EE92}"/>
          </ac:picMkLst>
        </pc:picChg>
        <pc:picChg chg="add del mod">
          <ac:chgData name="Maxwell Cook" userId="6270a8f4b8f62cae" providerId="LiveId" clId="{554EE395-C155-4842-9381-DC5EFB4929C4}" dt="2024-09-17T17:45:24.898" v="133" actId="478"/>
          <ac:picMkLst>
            <pc:docMk/>
            <pc:sldMk cId="4002282328" sldId="256"/>
            <ac:picMk id="13" creationId="{07948752-9C22-0BD7-A94E-C662801EDAC6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15" creationId="{0B328FFA-F4DA-E194-A9FE-15F6EF26C906}"/>
          </ac:picMkLst>
        </pc:picChg>
        <pc:picChg chg="add del mod">
          <ac:chgData name="Maxwell Cook" userId="6270a8f4b8f62cae" providerId="LiveId" clId="{554EE395-C155-4842-9381-DC5EFB4929C4}" dt="2024-09-17T17:44:42.489" v="127" actId="478"/>
          <ac:picMkLst>
            <pc:docMk/>
            <pc:sldMk cId="4002282328" sldId="256"/>
            <ac:picMk id="15" creationId="{0E54A7DE-9F13-4B41-6E32-74792115DBF7}"/>
          </ac:picMkLst>
        </pc:picChg>
        <pc:picChg chg="add del mod">
          <ac:chgData name="Maxwell Cook" userId="6270a8f4b8f62cae" providerId="LiveId" clId="{554EE395-C155-4842-9381-DC5EFB4929C4}" dt="2024-09-16T15:56:11.831" v="102" actId="478"/>
          <ac:picMkLst>
            <pc:docMk/>
            <pc:sldMk cId="4002282328" sldId="256"/>
            <ac:picMk id="16" creationId="{DE303718-5E03-ABA0-03DB-BDACD538B0E4}"/>
          </ac:picMkLst>
        </pc:picChg>
        <pc:picChg chg="add del mod">
          <ac:chgData name="Maxwell Cook" userId="6270a8f4b8f62cae" providerId="LiveId" clId="{554EE395-C155-4842-9381-DC5EFB4929C4}" dt="2024-09-16T15:57:54.649" v="112" actId="478"/>
          <ac:picMkLst>
            <pc:docMk/>
            <pc:sldMk cId="4002282328" sldId="256"/>
            <ac:picMk id="20" creationId="{02EBF0A5-26D1-60B2-9857-2BE8CC6DCC42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21" creationId="{8BBC46A5-C8E2-2760-661E-3F81F7045F43}"/>
          </ac:picMkLst>
        </pc:picChg>
        <pc:picChg chg="add del mod">
          <ac:chgData name="Maxwell Cook" userId="6270a8f4b8f62cae" providerId="LiveId" clId="{554EE395-C155-4842-9381-DC5EFB4929C4}" dt="2024-09-17T17:45:47.302" v="139" actId="478"/>
          <ac:picMkLst>
            <pc:docMk/>
            <pc:sldMk cId="4002282328" sldId="256"/>
            <ac:picMk id="22" creationId="{537B15BA-D164-EB66-BBEE-93DE272DD01B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23" creationId="{EAAFA56B-EFE2-16ED-D456-C7896983414B}"/>
          </ac:picMkLst>
        </pc:picChg>
        <pc:picChg chg="del mod">
          <ac:chgData name="Maxwell Cook" userId="6270a8f4b8f62cae" providerId="LiveId" clId="{554EE395-C155-4842-9381-DC5EFB4929C4}" dt="2024-09-16T15:34:20.188" v="28" actId="478"/>
          <ac:picMkLst>
            <pc:docMk/>
            <pc:sldMk cId="4002282328" sldId="256"/>
            <ac:picMk id="24" creationId="{064B9E22-C609-0A47-68CA-8386B999E77A}"/>
          </ac:picMkLst>
        </pc:picChg>
        <pc:picChg chg="add del mod">
          <ac:chgData name="Maxwell Cook" userId="6270a8f4b8f62cae" providerId="LiveId" clId="{554EE395-C155-4842-9381-DC5EFB4929C4}" dt="2024-09-17T17:45:48.545" v="140" actId="478"/>
          <ac:picMkLst>
            <pc:docMk/>
            <pc:sldMk cId="4002282328" sldId="256"/>
            <ac:picMk id="25" creationId="{04B2AD9C-B5EE-1EF4-52C7-5C77C26BA080}"/>
          </ac:picMkLst>
        </pc:picChg>
        <pc:picChg chg="add del mod">
          <ac:chgData name="Maxwell Cook" userId="6270a8f4b8f62cae" providerId="LiveId" clId="{554EE395-C155-4842-9381-DC5EFB4929C4}" dt="2024-09-28T00:50:57.129" v="670" actId="478"/>
          <ac:picMkLst>
            <pc:docMk/>
            <pc:sldMk cId="4002282328" sldId="256"/>
            <ac:picMk id="25" creationId="{DF4E67BD-F55A-79F4-C6D2-0D5BC8E08560}"/>
          </ac:picMkLst>
        </pc:picChg>
        <pc:picChg chg="del mod">
          <ac:chgData name="Maxwell Cook" userId="6270a8f4b8f62cae" providerId="LiveId" clId="{554EE395-C155-4842-9381-DC5EFB4929C4}" dt="2024-09-16T15:43:56.882" v="51" actId="478"/>
          <ac:picMkLst>
            <pc:docMk/>
            <pc:sldMk cId="4002282328" sldId="256"/>
            <ac:picMk id="26" creationId="{7F8D3178-9EDF-CCD7-F09A-06122A07CD70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27" creationId="{A54CA17B-1BCA-E74D-8560-CB0FD9CC2184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29" creationId="{E7C839B9-B227-98FC-B537-FCF3E790B237}"/>
          </ac:picMkLst>
        </pc:picChg>
        <pc:picChg chg="del mod">
          <ac:chgData name="Maxwell Cook" userId="6270a8f4b8f62cae" providerId="LiveId" clId="{554EE395-C155-4842-9381-DC5EFB4929C4}" dt="2024-09-16T15:55:38.355" v="90" actId="478"/>
          <ac:picMkLst>
            <pc:docMk/>
            <pc:sldMk cId="4002282328" sldId="256"/>
            <ac:picMk id="30" creationId="{8220BFC3-3EFC-7DD0-1814-4E793F1295C2}"/>
          </ac:picMkLst>
        </pc:picChg>
        <pc:picChg chg="add mod">
          <ac:chgData name="Maxwell Cook" userId="6270a8f4b8f62cae" providerId="LiveId" clId="{554EE395-C155-4842-9381-DC5EFB4929C4}" dt="2024-09-30T15:31:00.838" v="856" actId="1076"/>
          <ac:picMkLst>
            <pc:docMk/>
            <pc:sldMk cId="4002282328" sldId="256"/>
            <ac:picMk id="31" creationId="{3DE9C70A-1860-9380-0221-FCB51F5B320E}"/>
          </ac:picMkLst>
        </pc:picChg>
        <pc:picChg chg="del">
          <ac:chgData name="Maxwell Cook" userId="6270a8f4b8f62cae" providerId="LiveId" clId="{554EE395-C155-4842-9381-DC5EFB4929C4}" dt="2024-09-16T15:30:01.190" v="0" actId="478"/>
          <ac:picMkLst>
            <pc:docMk/>
            <pc:sldMk cId="4002282328" sldId="256"/>
            <ac:picMk id="31" creationId="{766209CF-373B-211A-EFB1-E97A9DD95D3D}"/>
          </ac:picMkLst>
        </pc:picChg>
        <pc:picChg chg="del mod">
          <ac:chgData name="Maxwell Cook" userId="6270a8f4b8f62cae" providerId="LiveId" clId="{554EE395-C155-4842-9381-DC5EFB4929C4}" dt="2024-09-16T15:30:34.070" v="15" actId="478"/>
          <ac:picMkLst>
            <pc:docMk/>
            <pc:sldMk cId="4002282328" sldId="256"/>
            <ac:picMk id="32" creationId="{2DB924BF-CA1E-345C-0EC3-A7B691D35566}"/>
          </ac:picMkLst>
        </pc:picChg>
        <pc:picChg chg="del mod">
          <ac:chgData name="Maxwell Cook" userId="6270a8f4b8f62cae" providerId="LiveId" clId="{554EE395-C155-4842-9381-DC5EFB4929C4}" dt="2024-09-16T15:55:39.307" v="91" actId="478"/>
          <ac:picMkLst>
            <pc:docMk/>
            <pc:sldMk cId="4002282328" sldId="256"/>
            <ac:picMk id="33" creationId="{F898F306-61FE-1901-007A-425487BC9143}"/>
          </ac:picMkLst>
        </pc:picChg>
      </pc:sldChg>
      <pc:sldChg chg="addSp delSp modSp mod ord">
        <pc:chgData name="Maxwell Cook" userId="6270a8f4b8f62cae" providerId="LiveId" clId="{554EE395-C155-4842-9381-DC5EFB4929C4}" dt="2024-10-11T15:11:45.187" v="1008" actId="20577"/>
        <pc:sldMkLst>
          <pc:docMk/>
          <pc:sldMk cId="1175924298" sldId="257"/>
        </pc:sldMkLst>
        <pc:spChg chg="del">
          <ac:chgData name="Maxwell Cook" userId="6270a8f4b8f62cae" providerId="LiveId" clId="{554EE395-C155-4842-9381-DC5EFB4929C4}" dt="2024-09-18T18:42:05.257" v="219" actId="478"/>
          <ac:spMkLst>
            <pc:docMk/>
            <pc:sldMk cId="1175924298" sldId="257"/>
            <ac:spMk id="2" creationId="{5111F1CE-F2EC-15CB-8644-F0B85E0FF4D3}"/>
          </ac:spMkLst>
        </pc:spChg>
        <pc:spChg chg="add mod">
          <ac:chgData name="Maxwell Cook" userId="6270a8f4b8f62cae" providerId="LiveId" clId="{554EE395-C155-4842-9381-DC5EFB4929C4}" dt="2024-10-11T15:11:45.187" v="1008" actId="20577"/>
          <ac:spMkLst>
            <pc:docMk/>
            <pc:sldMk cId="1175924298" sldId="257"/>
            <ac:spMk id="2" creationId="{B70C61E8-50CA-E742-8447-FF7ABC45C92D}"/>
          </ac:spMkLst>
        </pc:spChg>
        <pc:spChg chg="del">
          <ac:chgData name="Maxwell Cook" userId="6270a8f4b8f62cae" providerId="LiveId" clId="{554EE395-C155-4842-9381-DC5EFB4929C4}" dt="2024-09-18T18:42:07.076" v="220" actId="478"/>
          <ac:spMkLst>
            <pc:docMk/>
            <pc:sldMk cId="1175924298" sldId="257"/>
            <ac:spMk id="3" creationId="{83224F2E-CF5A-96BF-37B9-4F75F0E5FFF0}"/>
          </ac:spMkLst>
        </pc:spChg>
        <pc:spChg chg="add mod">
          <ac:chgData name="Maxwell Cook" userId="6270a8f4b8f62cae" providerId="LiveId" clId="{554EE395-C155-4842-9381-DC5EFB4929C4}" dt="2024-09-18T18:47:26.133" v="234"/>
          <ac:spMkLst>
            <pc:docMk/>
            <pc:sldMk cId="1175924298" sldId="257"/>
            <ac:spMk id="10" creationId="{950A9645-135C-11DD-A33A-FC8F92CE1224}"/>
          </ac:spMkLst>
        </pc:spChg>
        <pc:spChg chg="add mod">
          <ac:chgData name="Maxwell Cook" userId="6270a8f4b8f62cae" providerId="LiveId" clId="{554EE395-C155-4842-9381-DC5EFB4929C4}" dt="2024-09-18T18:47:31.630" v="235"/>
          <ac:spMkLst>
            <pc:docMk/>
            <pc:sldMk cId="1175924298" sldId="257"/>
            <ac:spMk id="11" creationId="{C81E7831-38AD-3875-5172-FFB161D4B7B0}"/>
          </ac:spMkLst>
        </pc:spChg>
        <pc:spChg chg="add mod">
          <ac:chgData name="Maxwell Cook" userId="6270a8f4b8f62cae" providerId="LiveId" clId="{554EE395-C155-4842-9381-DC5EFB4929C4}" dt="2024-09-18T18:48:50.057" v="255" actId="1076"/>
          <ac:spMkLst>
            <pc:docMk/>
            <pc:sldMk cId="1175924298" sldId="257"/>
            <ac:spMk id="13" creationId="{C873F28E-6CEF-169D-A4A9-164D27DF38D7}"/>
          </ac:spMkLst>
        </pc:spChg>
        <pc:spChg chg="add mod">
          <ac:chgData name="Maxwell Cook" userId="6270a8f4b8f62cae" providerId="LiveId" clId="{554EE395-C155-4842-9381-DC5EFB4929C4}" dt="2024-09-18T18:48:54.065" v="256" actId="1076"/>
          <ac:spMkLst>
            <pc:docMk/>
            <pc:sldMk cId="1175924298" sldId="257"/>
            <ac:spMk id="14" creationId="{66E4F145-A8A2-A078-D5B9-66A777C6E021}"/>
          </ac:spMkLst>
        </pc:spChg>
        <pc:picChg chg="add mod">
          <ac:chgData name="Maxwell Cook" userId="6270a8f4b8f62cae" providerId="LiveId" clId="{554EE395-C155-4842-9381-DC5EFB4929C4}" dt="2024-09-18T18:48:45.215" v="254" actId="1076"/>
          <ac:picMkLst>
            <pc:docMk/>
            <pc:sldMk cId="1175924298" sldId="257"/>
            <ac:picMk id="5" creationId="{218E3287-C23F-F3B0-3A3A-A470A2E749B9}"/>
          </ac:picMkLst>
        </pc:picChg>
        <pc:picChg chg="add del mod">
          <ac:chgData name="Maxwell Cook" userId="6270a8f4b8f62cae" providerId="LiveId" clId="{554EE395-C155-4842-9381-DC5EFB4929C4}" dt="2024-09-18T18:47:04.928" v="228" actId="478"/>
          <ac:picMkLst>
            <pc:docMk/>
            <pc:sldMk cId="1175924298" sldId="257"/>
            <ac:picMk id="7" creationId="{D903B8CF-6135-3B92-F1D8-27A2F80CD4D1}"/>
          </ac:picMkLst>
        </pc:picChg>
        <pc:picChg chg="add mod">
          <ac:chgData name="Maxwell Cook" userId="6270a8f4b8f62cae" providerId="LiveId" clId="{554EE395-C155-4842-9381-DC5EFB4929C4}" dt="2024-09-18T18:48:27.478" v="249" actId="1076"/>
          <ac:picMkLst>
            <pc:docMk/>
            <pc:sldMk cId="1175924298" sldId="257"/>
            <ac:picMk id="9" creationId="{3888B632-8D26-5890-E2D6-04859239E914}"/>
          </ac:picMkLst>
        </pc:picChg>
        <pc:picChg chg="add">
          <ac:chgData name="Maxwell Cook" userId="6270a8f4b8f62cae" providerId="LiveId" clId="{554EE395-C155-4842-9381-DC5EFB4929C4}" dt="2024-09-18T18:47:37.918" v="236"/>
          <ac:picMkLst>
            <pc:docMk/>
            <pc:sldMk cId="1175924298" sldId="257"/>
            <ac:picMk id="12" creationId="{BA30096B-DC91-F1CF-FBAE-C45A80580F5C}"/>
          </ac:picMkLst>
        </pc:picChg>
      </pc:sldChg>
      <pc:sldChg chg="addSp delSp modSp new mod">
        <pc:chgData name="Maxwell Cook" userId="6270a8f4b8f62cae" providerId="LiveId" clId="{554EE395-C155-4842-9381-DC5EFB4929C4}" dt="2024-10-11T15:12:00.788" v="1030" actId="20577"/>
        <pc:sldMkLst>
          <pc:docMk/>
          <pc:sldMk cId="2609532179" sldId="258"/>
        </pc:sldMkLst>
        <pc:spChg chg="del">
          <ac:chgData name="Maxwell Cook" userId="6270a8f4b8f62cae" providerId="LiveId" clId="{554EE395-C155-4842-9381-DC5EFB4929C4}" dt="2024-09-19T16:35:36.435" v="258" actId="478"/>
          <ac:spMkLst>
            <pc:docMk/>
            <pc:sldMk cId="2609532179" sldId="258"/>
            <ac:spMk id="2" creationId="{2287ED2E-97D6-54BA-598B-4E188F373A8F}"/>
          </ac:spMkLst>
        </pc:spChg>
        <pc:spChg chg="del">
          <ac:chgData name="Maxwell Cook" userId="6270a8f4b8f62cae" providerId="LiveId" clId="{554EE395-C155-4842-9381-DC5EFB4929C4}" dt="2024-09-19T16:35:37.825" v="259" actId="478"/>
          <ac:spMkLst>
            <pc:docMk/>
            <pc:sldMk cId="2609532179" sldId="258"/>
            <ac:spMk id="3" creationId="{C3AF43DE-F361-B656-EEEE-7071F8E81245}"/>
          </ac:spMkLst>
        </pc:spChg>
        <pc:spChg chg="add mod">
          <ac:chgData name="Maxwell Cook" userId="6270a8f4b8f62cae" providerId="LiveId" clId="{554EE395-C155-4842-9381-DC5EFB4929C4}" dt="2024-09-19T16:46:23.458" v="364" actId="255"/>
          <ac:spMkLst>
            <pc:docMk/>
            <pc:sldMk cId="2609532179" sldId="258"/>
            <ac:spMk id="14" creationId="{B4F88CEC-5903-9028-EA33-05B4E0AA5DD8}"/>
          </ac:spMkLst>
        </pc:spChg>
        <pc:spChg chg="add mod">
          <ac:chgData name="Maxwell Cook" userId="6270a8f4b8f62cae" providerId="LiveId" clId="{554EE395-C155-4842-9381-DC5EFB4929C4}" dt="2024-09-19T16:37:59" v="316"/>
          <ac:spMkLst>
            <pc:docMk/>
            <pc:sldMk cId="2609532179" sldId="258"/>
            <ac:spMk id="17" creationId="{7BFAC1AC-62C2-945A-A841-62DFCCF363A5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18" creationId="{9D3AB9B9-751B-AB69-F4FC-4A89A8104F6F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19" creationId="{CDE0C847-CE14-1282-4D4A-47AF92302FDB}"/>
          </ac:spMkLst>
        </pc:spChg>
        <pc:spChg chg="add mod">
          <ac:chgData name="Maxwell Cook" userId="6270a8f4b8f62cae" providerId="LiveId" clId="{554EE395-C155-4842-9381-DC5EFB4929C4}" dt="2024-09-19T16:46:23.458" v="364" actId="255"/>
          <ac:spMkLst>
            <pc:docMk/>
            <pc:sldMk cId="2609532179" sldId="258"/>
            <ac:spMk id="22" creationId="{72814C13-957C-E7FF-4880-4929A547FC47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23" creationId="{4CF41D63-CB55-3EAA-867D-3D7485BAD967}"/>
          </ac:spMkLst>
        </pc:spChg>
        <pc:spChg chg="add mod">
          <ac:chgData name="Maxwell Cook" userId="6270a8f4b8f62cae" providerId="LiveId" clId="{554EE395-C155-4842-9381-DC5EFB4929C4}" dt="2024-09-19T16:46:18.253" v="363" actId="255"/>
          <ac:spMkLst>
            <pc:docMk/>
            <pc:sldMk cId="2609532179" sldId="258"/>
            <ac:spMk id="24" creationId="{530DBA2D-2461-E9BE-451C-C51DC823A9BD}"/>
          </ac:spMkLst>
        </pc:spChg>
        <pc:spChg chg="add mod">
          <ac:chgData name="Maxwell Cook" userId="6270a8f4b8f62cae" providerId="LiveId" clId="{554EE395-C155-4842-9381-DC5EFB4929C4}" dt="2024-10-11T15:12:00.788" v="1030" actId="20577"/>
          <ac:spMkLst>
            <pc:docMk/>
            <pc:sldMk cId="2609532179" sldId="258"/>
            <ac:spMk id="27" creationId="{C7E49F81-646B-180A-B6CA-BEDA67147E1E}"/>
          </ac:spMkLst>
        </pc:spChg>
        <pc:picChg chg="add del mod">
          <ac:chgData name="Maxwell Cook" userId="6270a8f4b8f62cae" providerId="LiveId" clId="{554EE395-C155-4842-9381-DC5EFB4929C4}" dt="2024-09-19T16:36:21.430" v="275" actId="478"/>
          <ac:picMkLst>
            <pc:docMk/>
            <pc:sldMk cId="2609532179" sldId="258"/>
            <ac:picMk id="5" creationId="{C6ABFE62-74AD-7A30-DDAD-EF8446272A2D}"/>
          </ac:picMkLst>
        </pc:picChg>
        <pc:picChg chg="add del mod">
          <ac:chgData name="Maxwell Cook" userId="6270a8f4b8f62cae" providerId="LiveId" clId="{554EE395-C155-4842-9381-DC5EFB4929C4}" dt="2024-09-19T16:36:21.029" v="274" actId="478"/>
          <ac:picMkLst>
            <pc:docMk/>
            <pc:sldMk cId="2609532179" sldId="258"/>
            <ac:picMk id="7" creationId="{EC6733D0-F24E-EE42-0537-E847AE02903B}"/>
          </ac:picMkLst>
        </pc:picChg>
        <pc:picChg chg="add del mod">
          <ac:chgData name="Maxwell Cook" userId="6270a8f4b8f62cae" providerId="LiveId" clId="{554EE395-C155-4842-9381-DC5EFB4929C4}" dt="2024-09-19T16:36:18.906" v="272" actId="478"/>
          <ac:picMkLst>
            <pc:docMk/>
            <pc:sldMk cId="2609532179" sldId="258"/>
            <ac:picMk id="9" creationId="{A7F80389-CF27-28BF-AF1D-5A140642A9FF}"/>
          </ac:picMkLst>
        </pc:picChg>
        <pc:picChg chg="add del mod">
          <ac:chgData name="Maxwell Cook" userId="6270a8f4b8f62cae" providerId="LiveId" clId="{554EE395-C155-4842-9381-DC5EFB4929C4}" dt="2024-09-19T16:36:20.446" v="273" actId="478"/>
          <ac:picMkLst>
            <pc:docMk/>
            <pc:sldMk cId="2609532179" sldId="258"/>
            <ac:picMk id="11" creationId="{A0BC1486-38CC-BE86-5364-AAD3740D2CBD}"/>
          </ac:picMkLst>
        </pc:picChg>
        <pc:picChg chg="add mod">
          <ac:chgData name="Maxwell Cook" userId="6270a8f4b8f62cae" providerId="LiveId" clId="{554EE395-C155-4842-9381-DC5EFB4929C4}" dt="2024-09-19T16:37:22.624" v="308" actId="1076"/>
          <ac:picMkLst>
            <pc:docMk/>
            <pc:sldMk cId="2609532179" sldId="258"/>
            <ac:picMk id="13" creationId="{60D472FF-588A-4F70-CCC9-4FE1DACABA61}"/>
          </ac:picMkLst>
        </pc:picChg>
        <pc:picChg chg="add mod">
          <ac:chgData name="Maxwell Cook" userId="6270a8f4b8f62cae" providerId="LiveId" clId="{554EE395-C155-4842-9381-DC5EFB4929C4}" dt="2024-09-19T16:37:47.087" v="315" actId="14100"/>
          <ac:picMkLst>
            <pc:docMk/>
            <pc:sldMk cId="2609532179" sldId="258"/>
            <ac:picMk id="16" creationId="{DD19B347-7909-96F9-A002-91CCE9BCACDB}"/>
          </ac:picMkLst>
        </pc:picChg>
        <pc:picChg chg="add mod">
          <ac:chgData name="Maxwell Cook" userId="6270a8f4b8f62cae" providerId="LiveId" clId="{554EE395-C155-4842-9381-DC5EFB4929C4}" dt="2024-09-19T16:38:59.357" v="329" actId="1076"/>
          <ac:picMkLst>
            <pc:docMk/>
            <pc:sldMk cId="2609532179" sldId="258"/>
            <ac:picMk id="21" creationId="{38806E75-17C1-F093-BDF4-24FFF999F94A}"/>
          </ac:picMkLst>
        </pc:picChg>
        <pc:picChg chg="add mod">
          <ac:chgData name="Maxwell Cook" userId="6270a8f4b8f62cae" providerId="LiveId" clId="{554EE395-C155-4842-9381-DC5EFB4929C4}" dt="2024-09-19T16:40:24.459" v="361" actId="167"/>
          <ac:picMkLst>
            <pc:docMk/>
            <pc:sldMk cId="2609532179" sldId="258"/>
            <ac:picMk id="26" creationId="{15884C10-2672-531F-8A02-C2152D7B1B7C}"/>
          </ac:picMkLst>
        </pc:picChg>
      </pc:sldChg>
      <pc:sldChg chg="addSp delSp modSp new mod ord">
        <pc:chgData name="Maxwell Cook" userId="6270a8f4b8f62cae" providerId="LiveId" clId="{554EE395-C155-4842-9381-DC5EFB4929C4}" dt="2024-10-11T17:24:18.300" v="1031" actId="14100"/>
        <pc:sldMkLst>
          <pc:docMk/>
          <pc:sldMk cId="1099198964" sldId="259"/>
        </pc:sldMkLst>
        <pc:spChg chg="del">
          <ac:chgData name="Maxwell Cook" userId="6270a8f4b8f62cae" providerId="LiveId" clId="{554EE395-C155-4842-9381-DC5EFB4929C4}" dt="2024-09-19T16:50:36.924" v="391" actId="478"/>
          <ac:spMkLst>
            <pc:docMk/>
            <pc:sldMk cId="1099198964" sldId="259"/>
            <ac:spMk id="2" creationId="{9F91D721-71D6-7776-EA2E-65ADD0741885}"/>
          </ac:spMkLst>
        </pc:spChg>
        <pc:spChg chg="del">
          <ac:chgData name="Maxwell Cook" userId="6270a8f4b8f62cae" providerId="LiveId" clId="{554EE395-C155-4842-9381-DC5EFB4929C4}" dt="2024-09-19T16:50:38.650" v="392" actId="478"/>
          <ac:spMkLst>
            <pc:docMk/>
            <pc:sldMk cId="1099198964" sldId="259"/>
            <ac:spMk id="3" creationId="{AAEAD086-30A3-6A31-182D-75CB672E95C1}"/>
          </ac:spMkLst>
        </pc:spChg>
        <pc:spChg chg="add mod">
          <ac:chgData name="Maxwell Cook" userId="6270a8f4b8f62cae" providerId="LiveId" clId="{554EE395-C155-4842-9381-DC5EFB4929C4}" dt="2024-10-11T15:11:53.574" v="1019" actId="20577"/>
          <ac:spMkLst>
            <pc:docMk/>
            <pc:sldMk cId="1099198964" sldId="259"/>
            <ac:spMk id="4" creationId="{353BE122-B945-D67D-5724-71724FC5FE34}"/>
          </ac:spMkLst>
        </pc:spChg>
        <pc:spChg chg="add mod">
          <ac:chgData name="Maxwell Cook" userId="6270a8f4b8f62cae" providerId="LiveId" clId="{554EE395-C155-4842-9381-DC5EFB4929C4}" dt="2024-10-11T14:45:55.876" v="981" actId="2711"/>
          <ac:spMkLst>
            <pc:docMk/>
            <pc:sldMk cId="1099198964" sldId="259"/>
            <ac:spMk id="11" creationId="{C17E090C-A9C0-6659-C891-415CC0E1D392}"/>
          </ac:spMkLst>
        </pc:spChg>
        <pc:spChg chg="add mod">
          <ac:chgData name="Maxwell Cook" userId="6270a8f4b8f62cae" providerId="LiveId" clId="{554EE395-C155-4842-9381-DC5EFB4929C4}" dt="2024-10-11T14:45:55.876" v="981" actId="2711"/>
          <ac:spMkLst>
            <pc:docMk/>
            <pc:sldMk cId="1099198964" sldId="259"/>
            <ac:spMk id="12" creationId="{6E57D167-CD10-4AF3-50EE-D7BA073949D3}"/>
          </ac:spMkLst>
        </pc:spChg>
        <pc:spChg chg="add mod">
          <ac:chgData name="Maxwell Cook" userId="6270a8f4b8f62cae" providerId="LiveId" clId="{554EE395-C155-4842-9381-DC5EFB4929C4}" dt="2024-10-11T14:45:55.876" v="981" actId="2711"/>
          <ac:spMkLst>
            <pc:docMk/>
            <pc:sldMk cId="1099198964" sldId="259"/>
            <ac:spMk id="13" creationId="{5142C14C-253C-AE22-43F2-37C6FCFE9AE4}"/>
          </ac:spMkLst>
        </pc:spChg>
        <pc:spChg chg="add mod">
          <ac:chgData name="Maxwell Cook" userId="6270a8f4b8f62cae" providerId="LiveId" clId="{554EE395-C155-4842-9381-DC5EFB4929C4}" dt="2024-10-11T14:46:10.045" v="982" actId="1076"/>
          <ac:spMkLst>
            <pc:docMk/>
            <pc:sldMk cId="1099198964" sldId="259"/>
            <ac:spMk id="16" creationId="{BFEABCF5-B755-DFBA-E927-AFD6753919A6}"/>
          </ac:spMkLst>
        </pc:spChg>
        <pc:picChg chg="add del mod">
          <ac:chgData name="Maxwell Cook" userId="6270a8f4b8f62cae" providerId="LiveId" clId="{554EE395-C155-4842-9381-DC5EFB4929C4}" dt="2024-10-11T14:40:59.977" v="935" actId="478"/>
          <ac:picMkLst>
            <pc:docMk/>
            <pc:sldMk cId="1099198964" sldId="259"/>
            <ac:picMk id="3" creationId="{8EDB68B4-6D48-ADCB-A83A-B22E2B1E1F28}"/>
          </ac:picMkLst>
        </pc:picChg>
        <pc:picChg chg="add mod">
          <ac:chgData name="Maxwell Cook" userId="6270a8f4b8f62cae" providerId="LiveId" clId="{554EE395-C155-4842-9381-DC5EFB4929C4}" dt="2024-10-11T14:48:49.762" v="983" actId="1076"/>
          <ac:picMkLst>
            <pc:docMk/>
            <pc:sldMk cId="1099198964" sldId="259"/>
            <ac:picMk id="6" creationId="{67A23756-B1AF-CE73-B2F3-4B367EE30D53}"/>
          </ac:picMkLst>
        </pc:picChg>
        <pc:picChg chg="add mod">
          <ac:chgData name="Maxwell Cook" userId="6270a8f4b8f62cae" providerId="LiveId" clId="{554EE395-C155-4842-9381-DC5EFB4929C4}" dt="2024-10-11T17:24:18.300" v="1031" actId="14100"/>
          <ac:picMkLst>
            <pc:docMk/>
            <pc:sldMk cId="1099198964" sldId="259"/>
            <ac:picMk id="7" creationId="{D6D65976-ADED-9460-DFD2-D9E98F72D24C}"/>
          </ac:picMkLst>
        </pc:picChg>
        <pc:picChg chg="add mod">
          <ac:chgData name="Maxwell Cook" userId="6270a8f4b8f62cae" providerId="LiveId" clId="{554EE395-C155-4842-9381-DC5EFB4929C4}" dt="2024-10-11T14:44:38.977" v="963" actId="1076"/>
          <ac:picMkLst>
            <pc:docMk/>
            <pc:sldMk cId="1099198964" sldId="259"/>
            <ac:picMk id="8" creationId="{C58347EF-08EB-150B-D3EF-2A2C040712C5}"/>
          </ac:picMkLst>
        </pc:picChg>
        <pc:picChg chg="add del mod">
          <ac:chgData name="Maxwell Cook" userId="6270a8f4b8f62cae" providerId="LiveId" clId="{554EE395-C155-4842-9381-DC5EFB4929C4}" dt="2024-10-11T14:42:31.301" v="937" actId="478"/>
          <ac:picMkLst>
            <pc:docMk/>
            <pc:sldMk cId="1099198964" sldId="259"/>
            <ac:picMk id="10" creationId="{FD003395-92C0-1388-EA97-14846A01EE9C}"/>
          </ac:picMkLst>
        </pc:picChg>
        <pc:picChg chg="add del mod">
          <ac:chgData name="Maxwell Cook" userId="6270a8f4b8f62cae" providerId="LiveId" clId="{554EE395-C155-4842-9381-DC5EFB4929C4}" dt="2024-10-11T14:43:42.881" v="950" actId="478"/>
          <ac:picMkLst>
            <pc:docMk/>
            <pc:sldMk cId="1099198964" sldId="259"/>
            <ac:picMk id="14" creationId="{B5B5D382-45AB-1BDB-A374-3516A3400E36}"/>
          </ac:picMkLst>
        </pc:picChg>
        <pc:picChg chg="add del mod">
          <ac:chgData name="Maxwell Cook" userId="6270a8f4b8f62cae" providerId="LiveId" clId="{554EE395-C155-4842-9381-DC5EFB4929C4}" dt="2024-10-11T14:42:30.673" v="936" actId="478"/>
          <ac:picMkLst>
            <pc:docMk/>
            <pc:sldMk cId="1099198964" sldId="259"/>
            <ac:picMk id="15" creationId="{95D8B66F-FAFA-DE3B-44B2-73E0E50F7E9D}"/>
          </ac:picMkLst>
        </pc:picChg>
        <pc:picChg chg="add mod">
          <ac:chgData name="Maxwell Cook" userId="6270a8f4b8f62cae" providerId="LiveId" clId="{554EE395-C155-4842-9381-DC5EFB4929C4}" dt="2024-10-11T14:45:27.803" v="977" actId="1076"/>
          <ac:picMkLst>
            <pc:docMk/>
            <pc:sldMk cId="1099198964" sldId="259"/>
            <ac:picMk id="18" creationId="{77B86590-D20C-3512-F660-B3BEC0272F03}"/>
          </ac:picMkLst>
        </pc:picChg>
        <pc:picChg chg="add mod">
          <ac:chgData name="Maxwell Cook" userId="6270a8f4b8f62cae" providerId="LiveId" clId="{554EE395-C155-4842-9381-DC5EFB4929C4}" dt="2024-10-11T14:45:23.479" v="976" actId="1076"/>
          <ac:picMkLst>
            <pc:docMk/>
            <pc:sldMk cId="1099198964" sldId="259"/>
            <ac:picMk id="20" creationId="{FCE71377-B3ED-EF50-A59F-4C24565A7B29}"/>
          </ac:picMkLst>
        </pc:picChg>
        <pc:picChg chg="add mod">
          <ac:chgData name="Maxwell Cook" userId="6270a8f4b8f62cae" providerId="LiveId" clId="{554EE395-C155-4842-9381-DC5EFB4929C4}" dt="2024-10-11T14:45:20.754" v="975" actId="14100"/>
          <ac:picMkLst>
            <pc:docMk/>
            <pc:sldMk cId="1099198964" sldId="259"/>
            <ac:picMk id="22" creationId="{CDB73695-117A-8EE2-FCC1-1D128B008BA7}"/>
          </ac:picMkLst>
        </pc:picChg>
      </pc:sldChg>
      <pc:sldChg chg="addSp delSp modSp new mod">
        <pc:chgData name="Maxwell Cook" userId="6270a8f4b8f62cae" providerId="LiveId" clId="{554EE395-C155-4842-9381-DC5EFB4929C4}" dt="2024-10-22T18:41:33.210" v="1309" actId="1076"/>
        <pc:sldMkLst>
          <pc:docMk/>
          <pc:sldMk cId="3595600145" sldId="260"/>
        </pc:sldMkLst>
        <pc:spChg chg="del">
          <ac:chgData name="Maxwell Cook" userId="6270a8f4b8f62cae" providerId="LiveId" clId="{554EE395-C155-4842-9381-DC5EFB4929C4}" dt="2024-09-20T22:08:10.323" v="450" actId="478"/>
          <ac:spMkLst>
            <pc:docMk/>
            <pc:sldMk cId="3595600145" sldId="260"/>
            <ac:spMk id="2" creationId="{2CD762F0-F237-36B9-E0B0-DD14FA255C5D}"/>
          </ac:spMkLst>
        </pc:spChg>
        <pc:spChg chg="add mod">
          <ac:chgData name="Maxwell Cook" userId="6270a8f4b8f62cae" providerId="LiveId" clId="{554EE395-C155-4842-9381-DC5EFB4929C4}" dt="2024-10-22T18:41:25.189" v="1308" actId="1076"/>
          <ac:spMkLst>
            <pc:docMk/>
            <pc:sldMk cId="3595600145" sldId="260"/>
            <ac:spMk id="2" creationId="{C8941E5E-52AA-3062-C5C3-A97C3EE25AC2}"/>
          </ac:spMkLst>
        </pc:spChg>
        <pc:spChg chg="del mod">
          <ac:chgData name="Maxwell Cook" userId="6270a8f4b8f62cae" providerId="LiveId" clId="{554EE395-C155-4842-9381-DC5EFB4929C4}" dt="2024-09-20T22:08:11.908" v="452" actId="478"/>
          <ac:spMkLst>
            <pc:docMk/>
            <pc:sldMk cId="3595600145" sldId="260"/>
            <ac:spMk id="3" creationId="{2E0ABEEB-755F-E9C1-B1E6-CC1016418725}"/>
          </ac:spMkLst>
        </pc:spChg>
        <pc:spChg chg="add mod">
          <ac:chgData name="Maxwell Cook" userId="6270a8f4b8f62cae" providerId="LiveId" clId="{554EE395-C155-4842-9381-DC5EFB4929C4}" dt="2024-10-22T17:14:02.801" v="1295" actId="2711"/>
          <ac:spMkLst>
            <pc:docMk/>
            <pc:sldMk cId="3595600145" sldId="260"/>
            <ac:spMk id="4" creationId="{7192E79D-CED3-AEBD-4A3A-C1B56E7163D8}"/>
          </ac:spMkLst>
        </pc:spChg>
        <pc:spChg chg="add del mod">
          <ac:chgData name="Maxwell Cook" userId="6270a8f4b8f62cae" providerId="LiveId" clId="{554EE395-C155-4842-9381-DC5EFB4929C4}" dt="2024-09-27T22:35:41.498" v="610" actId="478"/>
          <ac:spMkLst>
            <pc:docMk/>
            <pc:sldMk cId="3595600145" sldId="260"/>
            <ac:spMk id="11" creationId="{59A23117-93A2-E3FC-3BF0-FE6773163080}"/>
          </ac:spMkLst>
        </pc:spChg>
        <pc:spChg chg="add mod">
          <ac:chgData name="Maxwell Cook" userId="6270a8f4b8f62cae" providerId="LiveId" clId="{554EE395-C155-4842-9381-DC5EFB4929C4}" dt="2024-10-22T18:41:33.210" v="1309" actId="1076"/>
          <ac:spMkLst>
            <pc:docMk/>
            <pc:sldMk cId="3595600145" sldId="260"/>
            <ac:spMk id="16" creationId="{1037C128-9BBC-D7CF-0A63-84C646A74CC6}"/>
          </ac:spMkLst>
        </pc:spChg>
        <pc:spChg chg="add mod">
          <ac:chgData name="Maxwell Cook" userId="6270a8f4b8f62cae" providerId="LiveId" clId="{554EE395-C155-4842-9381-DC5EFB4929C4}" dt="2024-10-22T18:40:14.101" v="1300" actId="1076"/>
          <ac:spMkLst>
            <pc:docMk/>
            <pc:sldMk cId="3595600145" sldId="260"/>
            <ac:spMk id="17" creationId="{89530709-584B-C1DC-C598-ED55077E1EEA}"/>
          </ac:spMkLst>
        </pc:spChg>
        <pc:spChg chg="add mod">
          <ac:chgData name="Maxwell Cook" userId="6270a8f4b8f62cae" providerId="LiveId" clId="{554EE395-C155-4842-9381-DC5EFB4929C4}" dt="2024-10-22T18:40:39.821" v="1303" actId="1076"/>
          <ac:spMkLst>
            <pc:docMk/>
            <pc:sldMk cId="3595600145" sldId="260"/>
            <ac:spMk id="18" creationId="{9EC1F874-F5ED-D3AE-EB7E-45816F55B2A6}"/>
          </ac:spMkLst>
        </pc:spChg>
        <pc:spChg chg="add mod">
          <ac:chgData name="Maxwell Cook" userId="6270a8f4b8f62cae" providerId="LiveId" clId="{554EE395-C155-4842-9381-DC5EFB4929C4}" dt="2024-10-22T18:40:26.298" v="1301" actId="1076"/>
          <ac:spMkLst>
            <pc:docMk/>
            <pc:sldMk cId="3595600145" sldId="260"/>
            <ac:spMk id="19" creationId="{3382AAD1-4680-4EE1-0CC5-13E0455D73D3}"/>
          </ac:spMkLst>
        </pc:spChg>
        <pc:spChg chg="add mod">
          <ac:chgData name="Maxwell Cook" userId="6270a8f4b8f62cae" providerId="LiveId" clId="{554EE395-C155-4842-9381-DC5EFB4929C4}" dt="2024-10-22T18:40:51.912" v="1304" actId="1076"/>
          <ac:spMkLst>
            <pc:docMk/>
            <pc:sldMk cId="3595600145" sldId="260"/>
            <ac:spMk id="20" creationId="{0ADDA5A8-E021-97C1-49EF-D8CAEBA63D51}"/>
          </ac:spMkLst>
        </pc:spChg>
        <pc:spChg chg="add mod">
          <ac:chgData name="Maxwell Cook" userId="6270a8f4b8f62cae" providerId="LiveId" clId="{554EE395-C155-4842-9381-DC5EFB4929C4}" dt="2024-10-22T18:41:03.139" v="1305" actId="1076"/>
          <ac:spMkLst>
            <pc:docMk/>
            <pc:sldMk cId="3595600145" sldId="260"/>
            <ac:spMk id="21" creationId="{DCCE4A24-62A5-D0FA-7561-C781681E42F7}"/>
          </ac:spMkLst>
        </pc:spChg>
        <pc:spChg chg="add mod">
          <ac:chgData name="Maxwell Cook" userId="6270a8f4b8f62cae" providerId="LiveId" clId="{554EE395-C155-4842-9381-DC5EFB4929C4}" dt="2024-10-22T18:41:10.574" v="1306" actId="1076"/>
          <ac:spMkLst>
            <pc:docMk/>
            <pc:sldMk cId="3595600145" sldId="260"/>
            <ac:spMk id="22" creationId="{B59C6338-3F68-31BD-92DC-EEB5796F7A1D}"/>
          </ac:spMkLst>
        </pc:spChg>
        <pc:spChg chg="add mod">
          <ac:chgData name="Maxwell Cook" userId="6270a8f4b8f62cae" providerId="LiveId" clId="{554EE395-C155-4842-9381-DC5EFB4929C4}" dt="2024-10-22T18:41:16.075" v="1307" actId="1076"/>
          <ac:spMkLst>
            <pc:docMk/>
            <pc:sldMk cId="3595600145" sldId="260"/>
            <ac:spMk id="23" creationId="{BE8CF458-5083-55ED-B8A6-488BA09F68B1}"/>
          </ac:spMkLst>
        </pc:spChg>
        <pc:spChg chg="add mod">
          <ac:chgData name="Maxwell Cook" userId="6270a8f4b8f62cae" providerId="LiveId" clId="{554EE395-C155-4842-9381-DC5EFB4929C4}" dt="2024-10-22T17:14:02.801" v="1295" actId="2711"/>
          <ac:spMkLst>
            <pc:docMk/>
            <pc:sldMk cId="3595600145" sldId="260"/>
            <ac:spMk id="24" creationId="{B39259E1-6C80-F087-E7B0-38A8BD954B53}"/>
          </ac:spMkLst>
        </pc:spChg>
        <pc:spChg chg="add del mod">
          <ac:chgData name="Maxwell Cook" userId="6270a8f4b8f62cae" providerId="LiveId" clId="{554EE395-C155-4842-9381-DC5EFB4929C4}" dt="2024-09-27T22:35:33.132" v="609"/>
          <ac:spMkLst>
            <pc:docMk/>
            <pc:sldMk cId="3595600145" sldId="260"/>
            <ac:spMk id="25" creationId="{26F9646F-7B94-141F-BC34-FE1D2F0A77BE}"/>
          </ac:spMkLst>
        </pc:spChg>
        <pc:picChg chg="add del mod">
          <ac:chgData name="Maxwell Cook" userId="6270a8f4b8f62cae" providerId="LiveId" clId="{554EE395-C155-4842-9381-DC5EFB4929C4}" dt="2024-09-27T21:55:16.903" v="530" actId="478"/>
          <ac:picMkLst>
            <pc:docMk/>
            <pc:sldMk cId="3595600145" sldId="260"/>
            <ac:picMk id="3" creationId="{8A7169AB-312C-C86E-71AC-6E042A5CC489}"/>
          </ac:picMkLst>
        </pc:picChg>
        <pc:picChg chg="add del mod">
          <ac:chgData name="Maxwell Cook" userId="6270a8f4b8f62cae" providerId="LiveId" clId="{554EE395-C155-4842-9381-DC5EFB4929C4}" dt="2024-09-27T21:55:29.137" v="532" actId="478"/>
          <ac:picMkLst>
            <pc:docMk/>
            <pc:sldMk cId="3595600145" sldId="260"/>
            <ac:picMk id="5" creationId="{761CB585-25C8-6BEA-C81A-3507DC3DFCBA}"/>
          </ac:picMkLst>
        </pc:picChg>
        <pc:picChg chg="add del mod">
          <ac:chgData name="Maxwell Cook" userId="6270a8f4b8f62cae" providerId="LiveId" clId="{554EE395-C155-4842-9381-DC5EFB4929C4}" dt="2024-09-27T21:56:11.788" v="534" actId="478"/>
          <ac:picMkLst>
            <pc:docMk/>
            <pc:sldMk cId="3595600145" sldId="260"/>
            <ac:picMk id="7" creationId="{67C1DCAB-DB70-D942-960B-319FF624C490}"/>
          </ac:picMkLst>
        </pc:picChg>
        <pc:picChg chg="add del mod">
          <ac:chgData name="Maxwell Cook" userId="6270a8f4b8f62cae" providerId="LiveId" clId="{554EE395-C155-4842-9381-DC5EFB4929C4}" dt="2024-09-27T22:15:01.551" v="548" actId="478"/>
          <ac:picMkLst>
            <pc:docMk/>
            <pc:sldMk cId="3595600145" sldId="260"/>
            <ac:picMk id="9" creationId="{0A6BEADA-9393-CFE4-EC98-4F2D3ADEA887}"/>
          </ac:picMkLst>
        </pc:picChg>
        <pc:picChg chg="add del mod">
          <ac:chgData name="Maxwell Cook" userId="6270a8f4b8f62cae" providerId="LiveId" clId="{554EE395-C155-4842-9381-DC5EFB4929C4}" dt="2024-09-27T22:31:45.656" v="553" actId="478"/>
          <ac:picMkLst>
            <pc:docMk/>
            <pc:sldMk cId="3595600145" sldId="260"/>
            <ac:picMk id="13" creationId="{81147604-CF2A-A6B3-18BE-D796AC5AEF6B}"/>
          </ac:picMkLst>
        </pc:picChg>
        <pc:picChg chg="add mod">
          <ac:chgData name="Maxwell Cook" userId="6270a8f4b8f62cae" providerId="LiveId" clId="{554EE395-C155-4842-9381-DC5EFB4929C4}" dt="2024-10-22T17:13:46.227" v="1294" actId="1076"/>
          <ac:picMkLst>
            <pc:docMk/>
            <pc:sldMk cId="3595600145" sldId="260"/>
            <ac:picMk id="15" creationId="{066C02B9-971E-FA57-CA94-5E1070844F03}"/>
          </ac:picMkLst>
        </pc:picChg>
      </pc:sldChg>
      <pc:sldChg chg="addSp delSp modSp new mod">
        <pc:chgData name="Maxwell Cook" userId="6270a8f4b8f62cae" providerId="LiveId" clId="{554EE395-C155-4842-9381-DC5EFB4929C4}" dt="2024-10-14T19:57:09.016" v="1277" actId="1076"/>
        <pc:sldMkLst>
          <pc:docMk/>
          <pc:sldMk cId="2752056671" sldId="261"/>
        </pc:sldMkLst>
        <pc:spChg chg="del">
          <ac:chgData name="Maxwell Cook" userId="6270a8f4b8f62cae" providerId="LiveId" clId="{554EE395-C155-4842-9381-DC5EFB4929C4}" dt="2024-09-24T15:09:58.813" v="460" actId="478"/>
          <ac:spMkLst>
            <pc:docMk/>
            <pc:sldMk cId="2752056671" sldId="261"/>
            <ac:spMk id="2" creationId="{A6591CD6-7629-5C82-7D8B-7B2A348D60E5}"/>
          </ac:spMkLst>
        </pc:spChg>
        <pc:spChg chg="del">
          <ac:chgData name="Maxwell Cook" userId="6270a8f4b8f62cae" providerId="LiveId" clId="{554EE395-C155-4842-9381-DC5EFB4929C4}" dt="2024-09-24T15:10:00.276" v="461" actId="478"/>
          <ac:spMkLst>
            <pc:docMk/>
            <pc:sldMk cId="2752056671" sldId="261"/>
            <ac:spMk id="3" creationId="{5402C812-A622-5C9D-25B1-3C0F906BF421}"/>
          </ac:spMkLst>
        </pc:spChg>
        <pc:spChg chg="add mod">
          <ac:chgData name="Maxwell Cook" userId="6270a8f4b8f62cae" providerId="LiveId" clId="{554EE395-C155-4842-9381-DC5EFB4929C4}" dt="2024-10-14T19:57:09.016" v="1277" actId="1076"/>
          <ac:spMkLst>
            <pc:docMk/>
            <pc:sldMk cId="2752056671" sldId="261"/>
            <ac:spMk id="3" creationId="{F210E45F-122E-C6D2-273E-6CCB5839F76C}"/>
          </ac:spMkLst>
        </pc:spChg>
        <pc:spChg chg="add del mod">
          <ac:chgData name="Maxwell Cook" userId="6270a8f4b8f62cae" providerId="LiveId" clId="{554EE395-C155-4842-9381-DC5EFB4929C4}" dt="2024-09-24T15:10:35.402" v="472"/>
          <ac:spMkLst>
            <pc:docMk/>
            <pc:sldMk cId="2752056671" sldId="261"/>
            <ac:spMk id="8" creationId="{872C9E30-9720-5D86-BE60-D7AD620481FA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8" creationId="{F78DF688-A537-279A-0A4D-00ED0CA71A32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9" creationId="{0716343F-7400-F626-8679-639B2654B7B6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0" creationId="{6A25EAB4-6F7E-5A8E-B29B-9ABFC2C5CAE3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1" creationId="{EBC14A42-E4C5-9129-E7FE-BC77435CEFCC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2" creationId="{460483DB-4644-0A19-E2CC-892A6F48CDE5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3" creationId="{42C7C5F8-6D42-FFB6-1453-9237EECE4CAE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4" creationId="{11B3DEBD-D71A-8DB4-B3F7-AC2F6320BF38}"/>
          </ac:spMkLst>
        </pc:spChg>
        <pc:spChg chg="add del mod">
          <ac:chgData name="Maxwell Cook" userId="6270a8f4b8f62cae" providerId="LiveId" clId="{554EE395-C155-4842-9381-DC5EFB4929C4}" dt="2024-10-01T19:43:46.137" v="862" actId="478"/>
          <ac:spMkLst>
            <pc:docMk/>
            <pc:sldMk cId="2752056671" sldId="261"/>
            <ac:spMk id="15" creationId="{7D81E8A9-D853-CEAE-2AE9-2C510F65C133}"/>
          </ac:spMkLst>
        </pc:sp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2" creationId="{B11BD855-CD36-302B-CBAE-AFCD4DA3F588}"/>
          </ac:picMkLst>
        </pc:picChg>
        <pc:picChg chg="add del mod">
          <ac:chgData name="Maxwell Cook" userId="6270a8f4b8f62cae" providerId="LiveId" clId="{554EE395-C155-4842-9381-DC5EFB4929C4}" dt="2024-10-02T16:07:35.559" v="900" actId="478"/>
          <ac:picMkLst>
            <pc:docMk/>
            <pc:sldMk cId="2752056671" sldId="261"/>
            <ac:picMk id="3" creationId="{4A13525C-38CA-EB7B-AFF3-D3E853267DB1}"/>
          </ac:picMkLst>
        </pc:pic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3" creationId="{FBC6E709-2A5F-EA54-1D2B-BF2B257E1A26}"/>
          </ac:picMkLst>
        </pc:pic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4" creationId="{612860B0-ACCC-1E1E-381B-09D32B91456E}"/>
          </ac:picMkLst>
        </pc:picChg>
        <pc:picChg chg="add del mod">
          <ac:chgData name="Maxwell Cook" userId="6270a8f4b8f62cae" providerId="LiveId" clId="{554EE395-C155-4842-9381-DC5EFB4929C4}" dt="2024-10-02T15:38:43.332" v="894" actId="478"/>
          <ac:picMkLst>
            <pc:docMk/>
            <pc:sldMk cId="2752056671" sldId="261"/>
            <ac:picMk id="5" creationId="{164E20E3-410C-D143-524C-2BBFDBE900BD}"/>
          </ac:picMkLst>
        </pc:pic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5" creationId="{BE187B61-DCE0-E6A3-C69A-37142723CA20}"/>
          </ac:picMkLst>
        </pc:pic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6" creationId="{44B44954-FB4B-B2E9-9025-D8F9082E526E}"/>
          </ac:picMkLst>
        </pc:picChg>
        <pc:picChg chg="add del mod">
          <ac:chgData name="Maxwell Cook" userId="6270a8f4b8f62cae" providerId="LiveId" clId="{554EE395-C155-4842-9381-DC5EFB4929C4}" dt="2024-10-02T16:07:34.942" v="899" actId="478"/>
          <ac:picMkLst>
            <pc:docMk/>
            <pc:sldMk cId="2752056671" sldId="261"/>
            <ac:picMk id="7" creationId="{8191D527-C238-8296-777B-40DA9DE75093}"/>
          </ac:picMkLst>
        </pc:picChg>
        <pc:picChg chg="add del mod">
          <ac:chgData name="Maxwell Cook" userId="6270a8f4b8f62cae" providerId="LiveId" clId="{554EE395-C155-4842-9381-DC5EFB4929C4}" dt="2024-10-01T19:43:46.137" v="862" actId="478"/>
          <ac:picMkLst>
            <pc:docMk/>
            <pc:sldMk cId="2752056671" sldId="261"/>
            <ac:picMk id="7" creationId="{FC8A12EB-A1D1-6EF4-D5DD-B6E16167D573}"/>
          </ac:picMkLst>
        </pc:picChg>
        <pc:picChg chg="add del mod">
          <ac:chgData name="Maxwell Cook" userId="6270a8f4b8f62cae" providerId="LiveId" clId="{554EE395-C155-4842-9381-DC5EFB4929C4}" dt="2024-10-02T16:16:34.069" v="905" actId="478"/>
          <ac:picMkLst>
            <pc:docMk/>
            <pc:sldMk cId="2752056671" sldId="261"/>
            <ac:picMk id="9" creationId="{9C4F5D49-3229-91CD-6616-BA93F459B5DD}"/>
          </ac:picMkLst>
        </pc:picChg>
        <pc:picChg chg="add del mod">
          <ac:chgData name="Maxwell Cook" userId="6270a8f4b8f62cae" providerId="LiveId" clId="{554EE395-C155-4842-9381-DC5EFB4929C4}" dt="2024-10-02T16:18:03.330" v="910" actId="478"/>
          <ac:picMkLst>
            <pc:docMk/>
            <pc:sldMk cId="2752056671" sldId="261"/>
            <ac:picMk id="11" creationId="{C2496D2C-824E-54A4-3F3F-40DC4122188B}"/>
          </ac:picMkLst>
        </pc:picChg>
        <pc:picChg chg="add del mod">
          <ac:chgData name="Maxwell Cook" userId="6270a8f4b8f62cae" providerId="LiveId" clId="{554EE395-C155-4842-9381-DC5EFB4929C4}" dt="2024-10-02T16:19:38.149" v="914" actId="478"/>
          <ac:picMkLst>
            <pc:docMk/>
            <pc:sldMk cId="2752056671" sldId="261"/>
            <ac:picMk id="13" creationId="{64A3C55B-4EA3-1C87-80FC-F8FD9B20FCCE}"/>
          </ac:picMkLst>
        </pc:picChg>
        <pc:picChg chg="add del mod">
          <ac:chgData name="Maxwell Cook" userId="6270a8f4b8f62cae" providerId="LiveId" clId="{554EE395-C155-4842-9381-DC5EFB4929C4}" dt="2024-10-02T16:20:23.656" v="918" actId="478"/>
          <ac:picMkLst>
            <pc:docMk/>
            <pc:sldMk cId="2752056671" sldId="261"/>
            <ac:picMk id="15" creationId="{33085970-EFF0-B1DC-3C3F-2F648A4DAC77}"/>
          </ac:picMkLst>
        </pc:picChg>
        <pc:picChg chg="add del mod">
          <ac:chgData name="Maxwell Cook" userId="6270a8f4b8f62cae" providerId="LiveId" clId="{554EE395-C155-4842-9381-DC5EFB4929C4}" dt="2024-10-01T19:53:22.518" v="877" actId="478"/>
          <ac:picMkLst>
            <pc:docMk/>
            <pc:sldMk cId="2752056671" sldId="261"/>
            <ac:picMk id="17" creationId="{EECAE5C0-B0D4-A389-68A5-82F111E206A5}"/>
          </ac:picMkLst>
        </pc:picChg>
        <pc:picChg chg="add del mod">
          <ac:chgData name="Maxwell Cook" userId="6270a8f4b8f62cae" providerId="LiveId" clId="{554EE395-C155-4842-9381-DC5EFB4929C4}" dt="2024-10-02T16:20:56.736" v="922" actId="478"/>
          <ac:picMkLst>
            <pc:docMk/>
            <pc:sldMk cId="2752056671" sldId="261"/>
            <ac:picMk id="17" creationId="{F2176432-3402-EE8F-D128-DC0C40FE81B5}"/>
          </ac:picMkLst>
        </pc:picChg>
        <pc:picChg chg="add del mod">
          <ac:chgData name="Maxwell Cook" userId="6270a8f4b8f62cae" providerId="LiveId" clId="{554EE395-C155-4842-9381-DC5EFB4929C4}" dt="2024-10-02T15:36:54.057" v="885" actId="478"/>
          <ac:picMkLst>
            <pc:docMk/>
            <pc:sldMk cId="2752056671" sldId="261"/>
            <ac:picMk id="19" creationId="{24958A7A-6C1D-86EE-98F3-EE99CAB8734A}"/>
          </ac:picMkLst>
        </pc:picChg>
        <pc:picChg chg="add del mod">
          <ac:chgData name="Maxwell Cook" userId="6270a8f4b8f62cae" providerId="LiveId" clId="{554EE395-C155-4842-9381-DC5EFB4929C4}" dt="2024-10-02T16:26:10.181" v="926" actId="478"/>
          <ac:picMkLst>
            <pc:docMk/>
            <pc:sldMk cId="2752056671" sldId="261"/>
            <ac:picMk id="20" creationId="{452F6D81-7920-25B1-0EB7-787A4F2404C9}"/>
          </ac:picMkLst>
        </pc:picChg>
        <pc:picChg chg="add del mod">
          <ac:chgData name="Maxwell Cook" userId="6270a8f4b8f62cae" providerId="LiveId" clId="{554EE395-C155-4842-9381-DC5EFB4929C4}" dt="2024-10-02T15:36:54.516" v="886" actId="478"/>
          <ac:picMkLst>
            <pc:docMk/>
            <pc:sldMk cId="2752056671" sldId="261"/>
            <ac:picMk id="21" creationId="{A08E31DA-1891-7190-A96F-6275B6973545}"/>
          </ac:picMkLst>
        </pc:picChg>
        <pc:picChg chg="add del mod">
          <ac:chgData name="Maxwell Cook" userId="6270a8f4b8f62cae" providerId="LiveId" clId="{554EE395-C155-4842-9381-DC5EFB4929C4}" dt="2024-10-02T15:36:53.520" v="884" actId="478"/>
          <ac:picMkLst>
            <pc:docMk/>
            <pc:sldMk cId="2752056671" sldId="261"/>
            <ac:picMk id="23" creationId="{D7724A0C-F607-997C-A20F-92ADA670A5DA}"/>
          </ac:picMkLst>
        </pc:picChg>
        <pc:picChg chg="add mod">
          <ac:chgData name="Maxwell Cook" userId="6270a8f4b8f62cae" providerId="LiveId" clId="{554EE395-C155-4842-9381-DC5EFB4929C4}" dt="2024-10-02T16:26:18.576" v="930" actId="1076"/>
          <ac:picMkLst>
            <pc:docMk/>
            <pc:sldMk cId="2752056671" sldId="261"/>
            <ac:picMk id="24" creationId="{E3076638-B71F-71E1-54F0-8FB063AE4822}"/>
          </ac:picMkLst>
        </pc:picChg>
      </pc:sldChg>
      <pc:sldChg chg="delSp new del mod">
        <pc:chgData name="Maxwell Cook" userId="6270a8f4b8f62cae" providerId="LiveId" clId="{554EE395-C155-4842-9381-DC5EFB4929C4}" dt="2024-10-11T14:40:25.475" v="931" actId="2696"/>
        <pc:sldMkLst>
          <pc:docMk/>
          <pc:sldMk cId="143270189" sldId="262"/>
        </pc:sldMkLst>
        <pc:spChg chg="del">
          <ac:chgData name="Maxwell Cook" userId="6270a8f4b8f62cae" providerId="LiveId" clId="{554EE395-C155-4842-9381-DC5EFB4929C4}" dt="2024-09-30T04:44:27.562" v="833" actId="478"/>
          <ac:spMkLst>
            <pc:docMk/>
            <pc:sldMk cId="143270189" sldId="262"/>
            <ac:spMk id="2" creationId="{A08E8F7D-58CF-D354-9185-CA9549E507E0}"/>
          </ac:spMkLst>
        </pc:spChg>
        <pc:spChg chg="del">
          <ac:chgData name="Maxwell Cook" userId="6270a8f4b8f62cae" providerId="LiveId" clId="{554EE395-C155-4842-9381-DC5EFB4929C4}" dt="2024-09-30T04:44:29.235" v="834" actId="478"/>
          <ac:spMkLst>
            <pc:docMk/>
            <pc:sldMk cId="143270189" sldId="262"/>
            <ac:spMk id="3" creationId="{F561EEC0-A045-9294-FE86-998DDD93B40A}"/>
          </ac:spMkLst>
        </pc:spChg>
      </pc:sldChg>
      <pc:sldChg chg="addSp delSp modSp new del mod">
        <pc:chgData name="Maxwell Cook" userId="6270a8f4b8f62cae" providerId="LiveId" clId="{554EE395-C155-4842-9381-DC5EFB4929C4}" dt="2024-09-30T03:00:47.836" v="730" actId="2696"/>
        <pc:sldMkLst>
          <pc:docMk/>
          <pc:sldMk cId="170689159" sldId="262"/>
        </pc:sldMkLst>
        <pc:spChg chg="del">
          <ac:chgData name="Maxwell Cook" userId="6270a8f4b8f62cae" providerId="LiveId" clId="{554EE395-C155-4842-9381-DC5EFB4929C4}" dt="2024-09-24T15:12:34.703" v="477" actId="478"/>
          <ac:spMkLst>
            <pc:docMk/>
            <pc:sldMk cId="170689159" sldId="262"/>
            <ac:spMk id="2" creationId="{C7311625-0E7E-50CA-D67F-13B445AF0A01}"/>
          </ac:spMkLst>
        </pc:spChg>
        <pc:spChg chg="del">
          <ac:chgData name="Maxwell Cook" userId="6270a8f4b8f62cae" providerId="LiveId" clId="{554EE395-C155-4842-9381-DC5EFB4929C4}" dt="2024-09-24T15:12:35.714" v="478" actId="478"/>
          <ac:spMkLst>
            <pc:docMk/>
            <pc:sldMk cId="170689159" sldId="262"/>
            <ac:spMk id="3" creationId="{BF494723-8453-0C42-938A-52CEDF4B23E8}"/>
          </ac:spMkLst>
        </pc:spChg>
        <pc:spChg chg="add del mod">
          <ac:chgData name="Maxwell Cook" userId="6270a8f4b8f62cae" providerId="LiveId" clId="{554EE395-C155-4842-9381-DC5EFB4929C4}" dt="2024-09-30T03:00:40.202" v="728" actId="21"/>
          <ac:spMkLst>
            <pc:docMk/>
            <pc:sldMk cId="170689159" sldId="262"/>
            <ac:spMk id="12" creationId="{1BF8D2CA-7811-F485-42ED-76091400C4F4}"/>
          </ac:spMkLst>
        </pc:spChg>
        <pc:spChg chg="add del mod">
          <ac:chgData name="Maxwell Cook" userId="6270a8f4b8f62cae" providerId="LiveId" clId="{554EE395-C155-4842-9381-DC5EFB4929C4}" dt="2024-09-30T03:00:40.202" v="728" actId="21"/>
          <ac:spMkLst>
            <pc:docMk/>
            <pc:sldMk cId="170689159" sldId="262"/>
            <ac:spMk id="13" creationId="{5469437B-F171-655E-8BBA-43CD3E5E72C3}"/>
          </ac:spMkLst>
        </pc:spChg>
        <pc:spChg chg="add del mod">
          <ac:chgData name="Maxwell Cook" userId="6270a8f4b8f62cae" providerId="LiveId" clId="{554EE395-C155-4842-9381-DC5EFB4929C4}" dt="2024-09-30T03:00:40.202" v="728" actId="21"/>
          <ac:spMkLst>
            <pc:docMk/>
            <pc:sldMk cId="170689159" sldId="262"/>
            <ac:spMk id="14" creationId="{D999CF6F-FFAC-C363-1111-EBE18027666E}"/>
          </ac:spMkLst>
        </pc:spChg>
        <pc:spChg chg="add del mod">
          <ac:chgData name="Maxwell Cook" userId="6270a8f4b8f62cae" providerId="LiveId" clId="{554EE395-C155-4842-9381-DC5EFB4929C4}" dt="2024-09-30T03:00:40.202" v="728" actId="21"/>
          <ac:spMkLst>
            <pc:docMk/>
            <pc:sldMk cId="170689159" sldId="262"/>
            <ac:spMk id="15" creationId="{DA27269F-327F-AC18-E7D5-5567F6F14AF0}"/>
          </ac:spMkLst>
        </pc:spChg>
        <pc:picChg chg="add del mod">
          <ac:chgData name="Maxwell Cook" userId="6270a8f4b8f62cae" providerId="LiveId" clId="{554EE395-C155-4842-9381-DC5EFB4929C4}" dt="2024-09-30T03:00:40.202" v="728" actId="21"/>
          <ac:picMkLst>
            <pc:docMk/>
            <pc:sldMk cId="170689159" sldId="262"/>
            <ac:picMk id="5" creationId="{231B371F-A837-511A-76C5-5BE49C24874D}"/>
          </ac:picMkLst>
        </pc:picChg>
        <pc:picChg chg="add del mod">
          <ac:chgData name="Maxwell Cook" userId="6270a8f4b8f62cae" providerId="LiveId" clId="{554EE395-C155-4842-9381-DC5EFB4929C4}" dt="2024-09-30T03:00:40.202" v="728" actId="21"/>
          <ac:picMkLst>
            <pc:docMk/>
            <pc:sldMk cId="170689159" sldId="262"/>
            <ac:picMk id="7" creationId="{30B5E054-28C3-123C-0C36-D202D6304E09}"/>
          </ac:picMkLst>
        </pc:picChg>
        <pc:picChg chg="add del mod">
          <ac:chgData name="Maxwell Cook" userId="6270a8f4b8f62cae" providerId="LiveId" clId="{554EE395-C155-4842-9381-DC5EFB4929C4}" dt="2024-09-30T03:00:40.202" v="728" actId="21"/>
          <ac:picMkLst>
            <pc:docMk/>
            <pc:sldMk cId="170689159" sldId="262"/>
            <ac:picMk id="9" creationId="{6319A5E7-D2EB-7C97-4306-6DAA371F56D7}"/>
          </ac:picMkLst>
        </pc:picChg>
        <pc:picChg chg="add del mod">
          <ac:chgData name="Maxwell Cook" userId="6270a8f4b8f62cae" providerId="LiveId" clId="{554EE395-C155-4842-9381-DC5EFB4929C4}" dt="2024-09-30T03:00:40.202" v="728" actId="21"/>
          <ac:picMkLst>
            <pc:docMk/>
            <pc:sldMk cId="170689159" sldId="262"/>
            <ac:picMk id="11" creationId="{732F7CC1-F185-2CF5-71ED-36D862F85ADC}"/>
          </ac:picMkLst>
        </pc:picChg>
      </pc:sldChg>
      <pc:sldChg chg="add del">
        <pc:chgData name="Maxwell Cook" userId="6270a8f4b8f62cae" providerId="LiveId" clId="{554EE395-C155-4842-9381-DC5EFB4929C4}" dt="2024-10-14T17:07:47.419" v="1169" actId="2696"/>
        <pc:sldMkLst>
          <pc:docMk/>
          <pc:sldMk cId="3515535323" sldId="263"/>
        </pc:sldMkLst>
      </pc:sldChg>
      <pc:sldChg chg="add del">
        <pc:chgData name="Maxwell Cook" userId="6270a8f4b8f62cae" providerId="LiveId" clId="{554EE395-C155-4842-9381-DC5EFB4929C4}" dt="2024-09-27T22:14:57.660" v="547" actId="2696"/>
        <pc:sldMkLst>
          <pc:docMk/>
          <pc:sldMk cId="4197848784" sldId="263"/>
        </pc:sldMkLst>
      </pc:sldChg>
      <pc:sldChg chg="delSp new mod">
        <pc:chgData name="Maxwell Cook" userId="6270a8f4b8f62cae" providerId="LiveId" clId="{554EE395-C155-4842-9381-DC5EFB4929C4}" dt="2024-10-11T15:11:35.076" v="986" actId="478"/>
        <pc:sldMkLst>
          <pc:docMk/>
          <pc:sldMk cId="2598589001" sldId="264"/>
        </pc:sldMkLst>
        <pc:spChg chg="del">
          <ac:chgData name="Maxwell Cook" userId="6270a8f4b8f62cae" providerId="LiveId" clId="{554EE395-C155-4842-9381-DC5EFB4929C4}" dt="2024-10-11T15:11:33.016" v="985" actId="478"/>
          <ac:spMkLst>
            <pc:docMk/>
            <pc:sldMk cId="2598589001" sldId="264"/>
            <ac:spMk id="2" creationId="{94FC1458-0148-0A48-2D8F-CD221C4487A6}"/>
          </ac:spMkLst>
        </pc:spChg>
        <pc:spChg chg="del">
          <ac:chgData name="Maxwell Cook" userId="6270a8f4b8f62cae" providerId="LiveId" clId="{554EE395-C155-4842-9381-DC5EFB4929C4}" dt="2024-10-11T15:11:35.076" v="986" actId="478"/>
          <ac:spMkLst>
            <pc:docMk/>
            <pc:sldMk cId="2598589001" sldId="264"/>
            <ac:spMk id="3" creationId="{481BC8A4-6B1F-9F96-A516-B4705195D6F4}"/>
          </ac:spMkLst>
        </pc:spChg>
      </pc:sldChg>
      <pc:sldChg chg="addSp delSp modSp add mod">
        <pc:chgData name="Maxwell Cook" userId="6270a8f4b8f62cae" providerId="LiveId" clId="{554EE395-C155-4842-9381-DC5EFB4929C4}" dt="2024-10-14T19:57:45.955" v="1285" actId="1076"/>
        <pc:sldMkLst>
          <pc:docMk/>
          <pc:sldMk cId="3112751835" sldId="265"/>
        </pc:sldMkLst>
        <pc:spChg chg="add del mod">
          <ac:chgData name="Maxwell Cook" userId="6270a8f4b8f62cae" providerId="LiveId" clId="{554EE395-C155-4842-9381-DC5EFB4929C4}" dt="2024-10-14T17:08:14.284" v="1174" actId="478"/>
          <ac:spMkLst>
            <pc:docMk/>
            <pc:sldMk cId="3112751835" sldId="265"/>
            <ac:spMk id="2" creationId="{DA16504F-EFCF-8801-B3A6-9FACD4A6D1C2}"/>
          </ac:spMkLst>
        </pc:spChg>
        <pc:spChg chg="add del mod">
          <ac:chgData name="Maxwell Cook" userId="6270a8f4b8f62cae" providerId="LiveId" clId="{554EE395-C155-4842-9381-DC5EFB4929C4}" dt="2024-10-14T17:08:16.036" v="1177" actId="478"/>
          <ac:spMkLst>
            <pc:docMk/>
            <pc:sldMk cId="3112751835" sldId="265"/>
            <ac:spMk id="3" creationId="{7A64CF8F-13FC-C642-0E77-2CE507FD7201}"/>
          </ac:spMkLst>
        </pc:spChg>
        <pc:spChg chg="add del mod">
          <ac:chgData name="Maxwell Cook" userId="6270a8f4b8f62cae" providerId="LiveId" clId="{554EE395-C155-4842-9381-DC5EFB4929C4}" dt="2024-10-14T17:08:15.522" v="1176" actId="478"/>
          <ac:spMkLst>
            <pc:docMk/>
            <pc:sldMk cId="3112751835" sldId="265"/>
            <ac:spMk id="4" creationId="{9CBCB4A2-71DC-3DD2-07BF-6C7B445DDAF5}"/>
          </ac:spMkLst>
        </pc:spChg>
        <pc:spChg chg="add del mod">
          <ac:chgData name="Maxwell Cook" userId="6270a8f4b8f62cae" providerId="LiveId" clId="{554EE395-C155-4842-9381-DC5EFB4929C4}" dt="2024-10-14T17:08:16.424" v="1178" actId="478"/>
          <ac:spMkLst>
            <pc:docMk/>
            <pc:sldMk cId="3112751835" sldId="265"/>
            <ac:spMk id="5" creationId="{19487184-C4E1-FD34-A9F2-903543ACD922}"/>
          </ac:spMkLst>
        </pc:spChg>
        <pc:spChg chg="add del mod">
          <ac:chgData name="Maxwell Cook" userId="6270a8f4b8f62cae" providerId="LiveId" clId="{554EE395-C155-4842-9381-DC5EFB4929C4}" dt="2024-10-14T19:57:34.447" v="1281" actId="478"/>
          <ac:spMkLst>
            <pc:docMk/>
            <pc:sldMk cId="3112751835" sldId="265"/>
            <ac:spMk id="6" creationId="{1C7B7DF9-F83D-B2CB-9129-6B50405C8101}"/>
          </ac:spMkLst>
        </pc:spChg>
        <pc:spChg chg="add del mod">
          <ac:chgData name="Maxwell Cook" userId="6270a8f4b8f62cae" providerId="LiveId" clId="{554EE395-C155-4842-9381-DC5EFB4929C4}" dt="2024-10-14T19:57:34.447" v="1281" actId="478"/>
          <ac:spMkLst>
            <pc:docMk/>
            <pc:sldMk cId="3112751835" sldId="265"/>
            <ac:spMk id="7" creationId="{905F0B63-6D9D-DC4C-E3CF-FB0F6A26CC6D}"/>
          </ac:spMkLst>
        </pc:spChg>
        <pc:spChg chg="add del mod">
          <ac:chgData name="Maxwell Cook" userId="6270a8f4b8f62cae" providerId="LiveId" clId="{554EE395-C155-4842-9381-DC5EFB4929C4}" dt="2024-10-14T19:57:34.447" v="1281" actId="478"/>
          <ac:spMkLst>
            <pc:docMk/>
            <pc:sldMk cId="3112751835" sldId="265"/>
            <ac:spMk id="8" creationId="{ADE8BABF-435D-C830-ACC5-075CBA847CD5}"/>
          </ac:spMkLst>
        </pc:spChg>
        <pc:spChg chg="add del mod">
          <ac:chgData name="Maxwell Cook" userId="6270a8f4b8f62cae" providerId="LiveId" clId="{554EE395-C155-4842-9381-DC5EFB4929C4}" dt="2024-10-14T19:57:34.447" v="1281" actId="478"/>
          <ac:spMkLst>
            <pc:docMk/>
            <pc:sldMk cId="3112751835" sldId="265"/>
            <ac:spMk id="9" creationId="{92FAA3AA-0372-A434-63EA-C67986E28BEC}"/>
          </ac:spMkLst>
        </pc:spChg>
        <pc:spChg chg="add del mod">
          <ac:chgData name="Maxwell Cook" userId="6270a8f4b8f62cae" providerId="LiveId" clId="{554EE395-C155-4842-9381-DC5EFB4929C4}" dt="2024-10-14T18:51:06.612" v="1229" actId="478"/>
          <ac:spMkLst>
            <pc:docMk/>
            <pc:sldMk cId="3112751835" sldId="265"/>
            <ac:spMk id="14" creationId="{671DE8D1-A987-7A75-A716-424149E03E77}"/>
          </ac:spMkLst>
        </pc:spChg>
        <pc:spChg chg="add mod">
          <ac:chgData name="Maxwell Cook" userId="6270a8f4b8f62cae" providerId="LiveId" clId="{554EE395-C155-4842-9381-DC5EFB4929C4}" dt="2024-10-14T19:57:26.315" v="1278" actId="164"/>
          <ac:spMkLst>
            <pc:docMk/>
            <pc:sldMk cId="3112751835" sldId="265"/>
            <ac:spMk id="15" creationId="{7661129B-84D7-4C3F-546A-1B5E0CB32863}"/>
          </ac:spMkLst>
        </pc:spChg>
        <pc:spChg chg="add mod">
          <ac:chgData name="Maxwell Cook" userId="6270a8f4b8f62cae" providerId="LiveId" clId="{554EE395-C155-4842-9381-DC5EFB4929C4}" dt="2024-10-14T19:57:26.315" v="1278" actId="164"/>
          <ac:spMkLst>
            <pc:docMk/>
            <pc:sldMk cId="3112751835" sldId="265"/>
            <ac:spMk id="16" creationId="{10E24BE6-CA7E-DE3F-280B-0106B37119FC}"/>
          </ac:spMkLst>
        </pc:spChg>
        <pc:spChg chg="add mod">
          <ac:chgData name="Maxwell Cook" userId="6270a8f4b8f62cae" providerId="LiveId" clId="{554EE395-C155-4842-9381-DC5EFB4929C4}" dt="2024-10-14T19:57:26.315" v="1278" actId="164"/>
          <ac:spMkLst>
            <pc:docMk/>
            <pc:sldMk cId="3112751835" sldId="265"/>
            <ac:spMk id="17" creationId="{C12847D3-2044-5CB5-BFFB-9FCA7C05AE6A}"/>
          </ac:spMkLst>
        </pc:spChg>
        <pc:grpChg chg="add mod">
          <ac:chgData name="Maxwell Cook" userId="6270a8f4b8f62cae" providerId="LiveId" clId="{554EE395-C155-4842-9381-DC5EFB4929C4}" dt="2024-10-14T19:57:30.558" v="1280" actId="1076"/>
          <ac:grpSpMkLst>
            <pc:docMk/>
            <pc:sldMk cId="3112751835" sldId="265"/>
            <ac:grpSpMk id="18" creationId="{5328A3AE-D1B2-6399-37FE-CE0432235681}"/>
          </ac:grpSpMkLst>
        </pc:grpChg>
        <pc:picChg chg="add del mod">
          <ac:chgData name="Maxwell Cook" userId="6270a8f4b8f62cae" providerId="LiveId" clId="{554EE395-C155-4842-9381-DC5EFB4929C4}" dt="2024-10-14T17:08:15.054" v="1175" actId="478"/>
          <ac:picMkLst>
            <pc:docMk/>
            <pc:sldMk cId="3112751835" sldId="265"/>
            <ac:picMk id="11" creationId="{7E245299-762D-30F0-E418-2834003B9605}"/>
          </ac:picMkLst>
        </pc:picChg>
        <pc:picChg chg="add mod">
          <ac:chgData name="Maxwell Cook" userId="6270a8f4b8f62cae" providerId="LiveId" clId="{554EE395-C155-4842-9381-DC5EFB4929C4}" dt="2024-10-14T19:57:26.315" v="1278" actId="164"/>
          <ac:picMkLst>
            <pc:docMk/>
            <pc:sldMk cId="3112751835" sldId="265"/>
            <ac:picMk id="12" creationId="{034FE948-C0FF-2506-AA35-33193BC8A5C7}"/>
          </ac:picMkLst>
        </pc:picChg>
        <pc:picChg chg="add del mod">
          <ac:chgData name="Maxwell Cook" userId="6270a8f4b8f62cae" providerId="LiveId" clId="{554EE395-C155-4842-9381-DC5EFB4929C4}" dt="2024-10-14T17:08:11.859" v="1173" actId="478"/>
          <ac:picMkLst>
            <pc:docMk/>
            <pc:sldMk cId="3112751835" sldId="265"/>
            <ac:picMk id="13" creationId="{C54E28DB-CF2D-E56B-E74F-3C0B200EBBB6}"/>
          </ac:picMkLst>
        </pc:picChg>
        <pc:picChg chg="del">
          <ac:chgData name="Maxwell Cook" userId="6270a8f4b8f62cae" providerId="LiveId" clId="{554EE395-C155-4842-9381-DC5EFB4929C4}" dt="2024-10-11T18:08:51.632" v="1034" actId="478"/>
          <ac:picMkLst>
            <pc:docMk/>
            <pc:sldMk cId="3112751835" sldId="265"/>
            <ac:picMk id="19" creationId="{F581F1D4-431E-8B66-5A0A-1517F667CA62}"/>
          </ac:picMkLst>
        </pc:picChg>
        <pc:picChg chg="add mod">
          <ac:chgData name="Maxwell Cook" userId="6270a8f4b8f62cae" providerId="LiveId" clId="{554EE395-C155-4842-9381-DC5EFB4929C4}" dt="2024-10-14T19:57:45.955" v="1285" actId="1076"/>
          <ac:picMkLst>
            <pc:docMk/>
            <pc:sldMk cId="3112751835" sldId="265"/>
            <ac:picMk id="20" creationId="{2567A9E1-7128-90CB-D802-647ABD7BD2DD}"/>
          </ac:picMkLst>
        </pc:picChg>
        <pc:picChg chg="del">
          <ac:chgData name="Maxwell Cook" userId="6270a8f4b8f62cae" providerId="LiveId" clId="{554EE395-C155-4842-9381-DC5EFB4929C4}" dt="2024-10-11T18:08:51.151" v="1033" actId="478"/>
          <ac:picMkLst>
            <pc:docMk/>
            <pc:sldMk cId="3112751835" sldId="265"/>
            <ac:picMk id="21" creationId="{44EAB26D-CA97-D96B-A1DD-5A251ACEBC13}"/>
          </ac:picMkLst>
        </pc:picChg>
        <pc:picChg chg="del">
          <ac:chgData name="Maxwell Cook" userId="6270a8f4b8f62cae" providerId="LiveId" clId="{554EE395-C155-4842-9381-DC5EFB4929C4}" dt="2024-10-11T18:08:52.205" v="1035" actId="478"/>
          <ac:picMkLst>
            <pc:docMk/>
            <pc:sldMk cId="3112751835" sldId="265"/>
            <ac:picMk id="23" creationId="{974FB2CC-4A59-907A-89C7-D12EF7F0C74C}"/>
          </ac:picMkLst>
        </pc:picChg>
      </pc:sldChg>
      <pc:sldChg chg="addSp delSp modSp new mod">
        <pc:chgData name="Maxwell Cook" userId="6270a8f4b8f62cae" providerId="LiveId" clId="{554EE395-C155-4842-9381-DC5EFB4929C4}" dt="2024-10-14T19:58:23.570" v="1292" actId="1076"/>
        <pc:sldMkLst>
          <pc:docMk/>
          <pc:sldMk cId="3685061925" sldId="266"/>
        </pc:sldMkLst>
        <pc:spChg chg="del">
          <ac:chgData name="Maxwell Cook" userId="6270a8f4b8f62cae" providerId="LiveId" clId="{554EE395-C155-4842-9381-DC5EFB4929C4}" dt="2024-10-14T19:57:59.474" v="1287" actId="478"/>
          <ac:spMkLst>
            <pc:docMk/>
            <pc:sldMk cId="3685061925" sldId="266"/>
            <ac:spMk id="2" creationId="{B67CFDF8-5F14-96BB-1D07-30B69AFAB6F7}"/>
          </ac:spMkLst>
        </pc:spChg>
        <pc:spChg chg="del">
          <ac:chgData name="Maxwell Cook" userId="6270a8f4b8f62cae" providerId="LiveId" clId="{554EE395-C155-4842-9381-DC5EFB4929C4}" dt="2024-10-14T19:58:00.379" v="1288" actId="478"/>
          <ac:spMkLst>
            <pc:docMk/>
            <pc:sldMk cId="3685061925" sldId="266"/>
            <ac:spMk id="3" creationId="{D446C096-E355-6A42-4CBF-95D147778D3F}"/>
          </ac:spMkLst>
        </pc:spChg>
        <pc:picChg chg="add mod">
          <ac:chgData name="Maxwell Cook" userId="6270a8f4b8f62cae" providerId="LiveId" clId="{554EE395-C155-4842-9381-DC5EFB4929C4}" dt="2024-10-14T19:58:23.570" v="1292" actId="1076"/>
          <ac:picMkLst>
            <pc:docMk/>
            <pc:sldMk cId="3685061925" sldId="266"/>
            <ac:picMk id="5" creationId="{5BA03E2D-BC84-9A4D-DD77-9B5E12AB8BC6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3F3B0-FEEA-C84F-88F9-419157A0CF23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376488" y="1143000"/>
            <a:ext cx="2105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9387B95-DEF7-7644-AEC1-158C779976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1158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47822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9387B95-DEF7-7644-AEC1-158C779976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265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46133"/>
            <a:ext cx="5829300" cy="3501813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82989"/>
            <a:ext cx="5143500" cy="2428451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4285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487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35517"/>
            <a:ext cx="1478756" cy="852402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35517"/>
            <a:ext cx="4350544" cy="852402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3739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0674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507618"/>
            <a:ext cx="5915025" cy="4184014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731215"/>
            <a:ext cx="5915025" cy="2200274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21242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77584"/>
            <a:ext cx="2914650" cy="63819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50590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35519"/>
            <a:ext cx="5915025" cy="194415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65706"/>
            <a:ext cx="2901255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74110"/>
            <a:ext cx="2901255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65706"/>
            <a:ext cx="2915543" cy="120840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74110"/>
            <a:ext cx="2915543" cy="540406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4295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3343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228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48226"/>
            <a:ext cx="3471863" cy="7147983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7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70560"/>
            <a:ext cx="2211884" cy="234696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48226"/>
            <a:ext cx="3471863" cy="7147983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3017520"/>
            <a:ext cx="2211884" cy="5590329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6175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35519"/>
            <a:ext cx="5915025" cy="194415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77584"/>
            <a:ext cx="5915025" cy="63819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7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5501C9-038A-D149-B763-C0BC726789EC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322649"/>
            <a:ext cx="2314575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322649"/>
            <a:ext cx="1543050" cy="5355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15A2B0D-03D4-AF49-906D-DF1AD1391D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149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graph of a normal distribution&#10;&#10;Description automatically generated">
            <a:extLst>
              <a:ext uri="{FF2B5EF4-FFF2-40B4-BE49-F238E27FC236}">
                <a16:creationId xmlns:a16="http://schemas.microsoft.com/office/drawing/2014/main" id="{3DE9C70A-1860-9380-0221-FCB51F5B32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9995" y="6295390"/>
            <a:ext cx="3078005" cy="2120602"/>
          </a:xfrm>
          <a:prstGeom prst="rect">
            <a:avLst/>
          </a:prstGeom>
        </p:spPr>
      </p:pic>
      <p:pic>
        <p:nvPicPr>
          <p:cNvPr id="29" name="Picture 28" descr="A graph of a number of objects&#10;&#10;Description automatically generated with medium confidence">
            <a:extLst>
              <a:ext uri="{FF2B5EF4-FFF2-40B4-BE49-F238E27FC236}">
                <a16:creationId xmlns:a16="http://schemas.microsoft.com/office/drawing/2014/main" id="{E7C839B9-B227-98FC-B537-FCF3E790B2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0863" y="6295390"/>
            <a:ext cx="3078005" cy="2120602"/>
          </a:xfrm>
          <a:prstGeom prst="rect">
            <a:avLst/>
          </a:prstGeom>
        </p:spPr>
      </p:pic>
      <p:pic>
        <p:nvPicPr>
          <p:cNvPr id="23" name="Picture 22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AAFA56B-EFE2-16ED-D456-C7896983414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2034" y="4099915"/>
            <a:ext cx="3078005" cy="2058184"/>
          </a:xfrm>
          <a:prstGeom prst="rect">
            <a:avLst/>
          </a:prstGeom>
        </p:spPr>
      </p:pic>
      <p:pic>
        <p:nvPicPr>
          <p:cNvPr id="27" name="Picture 26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A54CA17B-1BCA-E74D-8560-CB0FD9CC218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36167" y="4099915"/>
            <a:ext cx="3078005" cy="2058184"/>
          </a:xfrm>
          <a:prstGeom prst="rect">
            <a:avLst/>
          </a:prstGeom>
        </p:spPr>
      </p:pic>
      <p:pic>
        <p:nvPicPr>
          <p:cNvPr id="21" name="Picture 20" descr="A map of denver with a map of the city&#10;&#10;Description automatically generated with medium confidence">
            <a:extLst>
              <a:ext uri="{FF2B5EF4-FFF2-40B4-BE49-F238E27FC236}">
                <a16:creationId xmlns:a16="http://schemas.microsoft.com/office/drawing/2014/main" id="{8BBC46A5-C8E2-2760-661E-3F81F7045F4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7363" y="486258"/>
            <a:ext cx="2923271" cy="3504650"/>
          </a:xfrm>
          <a:prstGeom prst="rect">
            <a:avLst/>
          </a:prstGeom>
        </p:spPr>
      </p:pic>
      <p:pic>
        <p:nvPicPr>
          <p:cNvPr id="15" name="Picture 14" descr="A map of a city&#10;&#10;Description automatically generated">
            <a:extLst>
              <a:ext uri="{FF2B5EF4-FFF2-40B4-BE49-F238E27FC236}">
                <a16:creationId xmlns:a16="http://schemas.microsoft.com/office/drawing/2014/main" id="{0B328FFA-F4DA-E194-A9FE-15F6EF26C90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2198" y="512406"/>
            <a:ext cx="3148479" cy="345867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EE371FB5-7BFD-85DF-0F9D-9EACA54E105A}"/>
              </a:ext>
            </a:extLst>
          </p:cNvPr>
          <p:cNvSpPr txBox="1"/>
          <p:nvPr/>
        </p:nvSpPr>
        <p:spPr>
          <a:xfrm>
            <a:off x="55925" y="36831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E83702C-A806-29CA-993E-A158293515A8}"/>
              </a:ext>
            </a:extLst>
          </p:cNvPr>
          <p:cNvSpPr txBox="1"/>
          <p:nvPr/>
        </p:nvSpPr>
        <p:spPr>
          <a:xfrm>
            <a:off x="3546015" y="368318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1CFDE2A-E381-1C58-7013-1EB88D311069}"/>
              </a:ext>
            </a:extLst>
          </p:cNvPr>
          <p:cNvSpPr txBox="1"/>
          <p:nvPr/>
        </p:nvSpPr>
        <p:spPr>
          <a:xfrm>
            <a:off x="55925" y="399705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1382E4A-8948-DE8D-EDDC-6319B7BA93A3}"/>
              </a:ext>
            </a:extLst>
          </p:cNvPr>
          <p:cNvSpPr txBox="1"/>
          <p:nvPr/>
        </p:nvSpPr>
        <p:spPr>
          <a:xfrm>
            <a:off x="3546015" y="3997058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17D21FD-62D3-8496-C45D-2B840EA25221}"/>
              </a:ext>
            </a:extLst>
          </p:cNvPr>
          <p:cNvSpPr txBox="1"/>
          <p:nvPr/>
        </p:nvSpPr>
        <p:spPr>
          <a:xfrm>
            <a:off x="61725" y="6116554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(e)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31DF59-F86A-4D62-BD76-9252EC05C96D}"/>
              </a:ext>
            </a:extLst>
          </p:cNvPr>
          <p:cNvSpPr txBox="1"/>
          <p:nvPr/>
        </p:nvSpPr>
        <p:spPr>
          <a:xfrm>
            <a:off x="3550125" y="6119453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(f)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FCC028C-BD6C-F62E-108B-2208CAF5D163}"/>
              </a:ext>
            </a:extLst>
          </p:cNvPr>
          <p:cNvSpPr txBox="1"/>
          <p:nvPr/>
        </p:nvSpPr>
        <p:spPr>
          <a:xfrm>
            <a:off x="89463" y="8660757"/>
            <a:ext cx="6724709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Figure 1.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Study area map with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a-b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Planet PSB.SD true-color (Red-Green-Blue) composites,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c-d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log-scaled distribution of roof material classes and (</a:t>
            </a:r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e-f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) log-scaled distribution of building indoor areas. AP=Asphalt; CN=Concrete; CS=Composition Shingle; ME=Metal; SH=Shingle; SL=Slate; TL=Tile; TG=Tar and Gravel; UR=Urethane; WS=Wood Shake/shingle.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022823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8941E5E-52AA-3062-C5C3-A97C3EE25AC2}"/>
              </a:ext>
            </a:extLst>
          </p:cNvPr>
          <p:cNvSpPr txBox="1"/>
          <p:nvPr/>
        </p:nvSpPr>
        <p:spPr>
          <a:xfrm>
            <a:off x="406124" y="2227835"/>
            <a:ext cx="381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CN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66C02B9-971E-FA57-CA94-5E1070844F0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65102" y="1022781"/>
            <a:ext cx="5304938" cy="745520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1037C128-9BBC-D7CF-0A63-84C646A74CC6}"/>
              </a:ext>
            </a:extLst>
          </p:cNvPr>
          <p:cNvSpPr txBox="1"/>
          <p:nvPr/>
        </p:nvSpPr>
        <p:spPr>
          <a:xfrm>
            <a:off x="412411" y="1495080"/>
            <a:ext cx="3658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9530709-584B-C1DC-C598-ED55077E1EEA}"/>
              </a:ext>
            </a:extLst>
          </p:cNvPr>
          <p:cNvSpPr txBox="1"/>
          <p:nvPr/>
        </p:nvSpPr>
        <p:spPr>
          <a:xfrm>
            <a:off x="378678" y="7220870"/>
            <a:ext cx="38183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UR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C1F874-F5ED-D3AE-EB7E-45816F55B2A6}"/>
              </a:ext>
            </a:extLst>
          </p:cNvPr>
          <p:cNvSpPr txBox="1"/>
          <p:nvPr/>
        </p:nvSpPr>
        <p:spPr>
          <a:xfrm>
            <a:off x="401481" y="5811409"/>
            <a:ext cx="37382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TG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382AAD1-4680-4EE1-0CC5-13E0455D73D3}"/>
              </a:ext>
            </a:extLst>
          </p:cNvPr>
          <p:cNvSpPr txBox="1"/>
          <p:nvPr/>
        </p:nvSpPr>
        <p:spPr>
          <a:xfrm>
            <a:off x="401481" y="6551208"/>
            <a:ext cx="35779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TL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ADDA5A8-E021-97C1-49EF-D8CAEBA63D51}"/>
              </a:ext>
            </a:extLst>
          </p:cNvPr>
          <p:cNvSpPr txBox="1"/>
          <p:nvPr/>
        </p:nvSpPr>
        <p:spPr>
          <a:xfrm>
            <a:off x="425525" y="5067764"/>
            <a:ext cx="34977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SL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DCCE4A24-62A5-D0FA-7561-C781681E42F7}"/>
              </a:ext>
            </a:extLst>
          </p:cNvPr>
          <p:cNvSpPr txBox="1"/>
          <p:nvPr/>
        </p:nvSpPr>
        <p:spPr>
          <a:xfrm>
            <a:off x="401191" y="4324119"/>
            <a:ext cx="36420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59C6338-3F68-31BD-92DC-EEB5796F7A1D}"/>
              </a:ext>
            </a:extLst>
          </p:cNvPr>
          <p:cNvSpPr txBox="1"/>
          <p:nvPr/>
        </p:nvSpPr>
        <p:spPr>
          <a:xfrm>
            <a:off x="397183" y="3662543"/>
            <a:ext cx="3962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BE8CF458-5083-55ED-B8A6-488BA09F68B1}"/>
              </a:ext>
            </a:extLst>
          </p:cNvPr>
          <p:cNvSpPr txBox="1"/>
          <p:nvPr/>
        </p:nvSpPr>
        <p:spPr>
          <a:xfrm>
            <a:off x="396671" y="2929788"/>
            <a:ext cx="36260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B39259E1-6C80-F087-E7B0-38A8BD954B53}"/>
              </a:ext>
            </a:extLst>
          </p:cNvPr>
          <p:cNvSpPr txBox="1"/>
          <p:nvPr/>
        </p:nvSpPr>
        <p:spPr>
          <a:xfrm>
            <a:off x="373648" y="7960275"/>
            <a:ext cx="39626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92E79D-CED3-AEBD-4A3A-C1B56E7163D8}"/>
              </a:ext>
            </a:extLst>
          </p:cNvPr>
          <p:cNvSpPr txBox="1"/>
          <p:nvPr/>
        </p:nvSpPr>
        <p:spPr>
          <a:xfrm>
            <a:off x="612941" y="8629937"/>
            <a:ext cx="5669141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Figure 2.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Example image chunks with 78x78 dimensions for roof material classes in both D.C. and Denver with RGB true-color and bands used in classification models from the PSB.SD. If a class exists in both regions, the region with the larger sample size for that class was used to select a random labeled image chunk. AP=Asphalt; CN=Concrete; CS=Composition Shingle; ME=Metal; SH=Shingle; SL=Slate; TL=Tile; TG=Tar and Gravel; UR=Urethane; WS=Wood Shake/shingle.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560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group of graphs showing different types of data&#10;&#10;Description automatically generated with medium confidence">
            <a:extLst>
              <a:ext uri="{FF2B5EF4-FFF2-40B4-BE49-F238E27FC236}">
                <a16:creationId xmlns:a16="http://schemas.microsoft.com/office/drawing/2014/main" id="{E3076638-B71F-71E1-54F0-8FB063AE4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" y="122464"/>
            <a:ext cx="6527800" cy="7200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210E45F-122E-C6D2-273E-6CCB5839F76C}"/>
              </a:ext>
            </a:extLst>
          </p:cNvPr>
          <p:cNvSpPr txBox="1"/>
          <p:nvPr/>
        </p:nvSpPr>
        <p:spPr>
          <a:xfrm>
            <a:off x="330200" y="7621921"/>
            <a:ext cx="65278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200" b="1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Figure 3.</a:t>
            </a:r>
            <a:r>
              <a:rPr lang="en-US" sz="12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 Results from 5-fold cross-validation ResNet-18 model. (a, b) Model Cross Entropy Loss functions for training (-) and validation (--) across epochs and folds; (c, d) Validation weighted F1-score across epochs and folds; (e, f) Holdout weighted F1-score across folds for each roof material class. AP=Asphalt; CN=Concrete; CS=Composition Shingle; ME=Metal; SH=Shingle; SL=Slate; TL=Tile; TG=Tar and Gravel; UR=Urethane; WS=Wood Shake/shingle.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52056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a number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5BA03E2D-BC84-9A4D-DD77-9B5E12AB8B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858000" cy="8836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0619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9149B9-2359-D072-204F-240EB1C693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328A3AE-D1B2-6399-37FE-CE0432235681}"/>
              </a:ext>
            </a:extLst>
          </p:cNvPr>
          <p:cNvGrpSpPr/>
          <p:nvPr/>
        </p:nvGrpSpPr>
        <p:grpSpPr>
          <a:xfrm>
            <a:off x="-1001259" y="7313249"/>
            <a:ext cx="555044" cy="1815881"/>
            <a:chOff x="632012" y="6896154"/>
            <a:chExt cx="555044" cy="1815881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034FE948-C0FF-2506-AA35-33193BC8A5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-168835" y="7741342"/>
              <a:ext cx="1727200" cy="125505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661129B-84D7-4C3F-546A-1B5E0CB32863}"/>
                </a:ext>
              </a:extLst>
            </p:cNvPr>
            <p:cNvSpPr txBox="1"/>
            <p:nvPr/>
          </p:nvSpPr>
          <p:spPr>
            <a:xfrm>
              <a:off x="694765" y="6896154"/>
              <a:ext cx="4892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High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(&gt;0.94)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0E24BE6-CA7E-DE3F-280B-0106B37119FC}"/>
                </a:ext>
              </a:extLst>
            </p:cNvPr>
            <p:cNvSpPr txBox="1"/>
            <p:nvPr/>
          </p:nvSpPr>
          <p:spPr>
            <a:xfrm>
              <a:off x="694765" y="8373481"/>
              <a:ext cx="4892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Low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(&gt;0.32)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12847D3-2044-5CB5-BFFB-9FCA7C05AE6A}"/>
                </a:ext>
              </a:extLst>
            </p:cNvPr>
            <p:cNvSpPr txBox="1"/>
            <p:nvPr/>
          </p:nvSpPr>
          <p:spPr>
            <a:xfrm>
              <a:off x="697820" y="7770844"/>
              <a:ext cx="4892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Mid </a:t>
              </a:r>
            </a:p>
            <a:p>
              <a:pPr algn="ctr"/>
              <a:r>
                <a:rPr lang="en-US" sz="8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(&gt;0.50)</a:t>
              </a:r>
            </a:p>
          </p:txBody>
        </p:sp>
      </p:grpSp>
      <p:pic>
        <p:nvPicPr>
          <p:cNvPr id="20" name="Picture 19" descr="A screenshot of a map&#10;&#10;Description automatically generated">
            <a:extLst>
              <a:ext uri="{FF2B5EF4-FFF2-40B4-BE49-F238E27FC236}">
                <a16:creationId xmlns:a16="http://schemas.microsoft.com/office/drawing/2014/main" id="{2567A9E1-7128-90CB-D802-647ABD7BD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6858000" cy="69942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7518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A screenshot of a graph&#10;&#10;Description automatically generated">
            <a:extLst>
              <a:ext uri="{FF2B5EF4-FFF2-40B4-BE49-F238E27FC236}">
                <a16:creationId xmlns:a16="http://schemas.microsoft.com/office/drawing/2014/main" id="{15884C10-2672-531F-8A02-C2152D7B1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8284" y="4342300"/>
            <a:ext cx="3156855" cy="2737061"/>
          </a:xfrm>
          <a:prstGeom prst="rect">
            <a:avLst/>
          </a:prstGeom>
        </p:spPr>
      </p:pic>
      <p:pic>
        <p:nvPicPr>
          <p:cNvPr id="13" name="Picture 12" descr="A colorful squares with numbers&#10;&#10;Description automatically generated with medium confidence">
            <a:extLst>
              <a:ext uri="{FF2B5EF4-FFF2-40B4-BE49-F238E27FC236}">
                <a16:creationId xmlns:a16="http://schemas.microsoft.com/office/drawing/2014/main" id="{60D472FF-588A-4F70-CCC9-4FE1DACABA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223" y="1304556"/>
            <a:ext cx="3184172" cy="2760745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B4F88CEC-5903-9028-EA33-05B4E0AA5DD8}"/>
              </a:ext>
            </a:extLst>
          </p:cNvPr>
          <p:cNvSpPr txBox="1"/>
          <p:nvPr/>
        </p:nvSpPr>
        <p:spPr>
          <a:xfrm rot="16200000">
            <a:off x="-469358" y="2561819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Washington, D.C.</a:t>
            </a:r>
          </a:p>
        </p:txBody>
      </p:sp>
      <p:pic>
        <p:nvPicPr>
          <p:cNvPr id="16" name="Picture 15" descr="A red and blue squares with numbers&#10;&#10;Description automatically generated">
            <a:extLst>
              <a:ext uri="{FF2B5EF4-FFF2-40B4-BE49-F238E27FC236}">
                <a16:creationId xmlns:a16="http://schemas.microsoft.com/office/drawing/2014/main" id="{DD19B347-7909-96F9-A002-91CCE9BCAC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8286" y="1304557"/>
            <a:ext cx="3184171" cy="2760744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9D3AB9B9-751B-AB69-F4FC-4A89A8104F6F}"/>
              </a:ext>
            </a:extLst>
          </p:cNvPr>
          <p:cNvSpPr txBox="1"/>
          <p:nvPr/>
        </p:nvSpPr>
        <p:spPr>
          <a:xfrm>
            <a:off x="32463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DE0C847-CE14-1282-4D4A-47AF92302FDB}"/>
              </a:ext>
            </a:extLst>
          </p:cNvPr>
          <p:cNvSpPr txBox="1"/>
          <p:nvPr/>
        </p:nvSpPr>
        <p:spPr>
          <a:xfrm>
            <a:off x="3304399" y="1166056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pic>
        <p:nvPicPr>
          <p:cNvPr id="21" name="Picture 20" descr="A colorful grid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38806E75-17C1-F093-BDF4-24FFF999F94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223" y="4318616"/>
            <a:ext cx="3184172" cy="276074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72814C13-957C-E7FF-4880-4929A547FC47}"/>
              </a:ext>
            </a:extLst>
          </p:cNvPr>
          <p:cNvSpPr txBox="1"/>
          <p:nvPr/>
        </p:nvSpPr>
        <p:spPr>
          <a:xfrm rot="16200000">
            <a:off x="-465196" y="5550657"/>
            <a:ext cx="1184940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Denver, Colorado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4CF41D63-CB55-3EAA-867D-3D7485BAD967}"/>
              </a:ext>
            </a:extLst>
          </p:cNvPr>
          <p:cNvSpPr txBox="1"/>
          <p:nvPr/>
        </p:nvSpPr>
        <p:spPr>
          <a:xfrm>
            <a:off x="32463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30DBA2D-2461-E9BE-451C-C51DC823A9BD}"/>
              </a:ext>
            </a:extLst>
          </p:cNvPr>
          <p:cNvSpPr txBox="1"/>
          <p:nvPr/>
        </p:nvSpPr>
        <p:spPr>
          <a:xfrm>
            <a:off x="3304399" y="4203801"/>
            <a:ext cx="372218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E49F81-646B-180A-B6CA-BEDA67147E1E}"/>
              </a:ext>
            </a:extLst>
          </p:cNvPr>
          <p:cNvSpPr txBox="1"/>
          <p:nvPr/>
        </p:nvSpPr>
        <p:spPr>
          <a:xfrm>
            <a:off x="246223" y="165449"/>
            <a:ext cx="109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SX</a:t>
            </a:r>
          </a:p>
        </p:txBody>
      </p:sp>
    </p:spTree>
    <p:extLst>
      <p:ext uri="{BB962C8B-B14F-4D97-AF65-F5344CB8AC3E}">
        <p14:creationId xmlns:p14="http://schemas.microsoft.com/office/powerpoint/2010/main" val="2609532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3BE122-B945-D67D-5724-71724FC5FE34}"/>
              </a:ext>
            </a:extLst>
          </p:cNvPr>
          <p:cNvSpPr txBox="1"/>
          <p:nvPr/>
        </p:nvSpPr>
        <p:spPr>
          <a:xfrm>
            <a:off x="246223" y="165449"/>
            <a:ext cx="114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Figure SX</a:t>
            </a:r>
          </a:p>
        </p:txBody>
      </p:sp>
      <p:pic>
        <p:nvPicPr>
          <p:cNvPr id="6" name="Picture 5" descr="A chart of different colored squares&#10;&#10;Description automatically generated">
            <a:extLst>
              <a:ext uri="{FF2B5EF4-FFF2-40B4-BE49-F238E27FC236}">
                <a16:creationId xmlns:a16="http://schemas.microsoft.com/office/drawing/2014/main" id="{67A23756-B1AF-CE73-B2F3-4B367EE30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42106" y="4437992"/>
            <a:ext cx="3340182" cy="2768600"/>
          </a:xfrm>
          <a:prstGeom prst="rect">
            <a:avLst/>
          </a:prstGeom>
        </p:spPr>
      </p:pic>
      <p:pic>
        <p:nvPicPr>
          <p:cNvPr id="8" name="Picture 7" descr="A chart of a number of different colored squares&#10;&#10;Description automatically generated with medium confidence">
            <a:extLst>
              <a:ext uri="{FF2B5EF4-FFF2-40B4-BE49-F238E27FC236}">
                <a16:creationId xmlns:a16="http://schemas.microsoft.com/office/drawing/2014/main" id="{C58347EF-08EB-150B-D3EF-2A2C04071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342106" y="1280886"/>
            <a:ext cx="3340182" cy="2768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17E090C-A9C0-6659-C891-415CC0E1D392}"/>
              </a:ext>
            </a:extLst>
          </p:cNvPr>
          <p:cNvSpPr txBox="1"/>
          <p:nvPr/>
        </p:nvSpPr>
        <p:spPr>
          <a:xfrm rot="16200000">
            <a:off x="-432489" y="2561819"/>
            <a:ext cx="111120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Washington, D.C.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E57D167-CD10-4AF3-50EE-D7BA073949D3}"/>
              </a:ext>
            </a:extLst>
          </p:cNvPr>
          <p:cNvSpPr txBox="1"/>
          <p:nvPr/>
        </p:nvSpPr>
        <p:spPr>
          <a:xfrm rot="16200000">
            <a:off x="-418478" y="5145985"/>
            <a:ext cx="110639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Denver, Colorado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2C14C-253C-AE22-43F2-37C6FCFE9AE4}"/>
              </a:ext>
            </a:extLst>
          </p:cNvPr>
          <p:cNvSpPr txBox="1"/>
          <p:nvPr/>
        </p:nvSpPr>
        <p:spPr>
          <a:xfrm>
            <a:off x="1390155" y="1190509"/>
            <a:ext cx="7056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Resnet-18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FEABCF5-B755-DFBA-E927-AFD6753919A6}"/>
              </a:ext>
            </a:extLst>
          </p:cNvPr>
          <p:cNvSpPr txBox="1"/>
          <p:nvPr/>
        </p:nvSpPr>
        <p:spPr>
          <a:xfrm>
            <a:off x="4686043" y="1157775"/>
            <a:ext cx="69442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endParaRPr lang="en-US" sz="1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 descr="A chart with numbers and labels&#10;&#10;Description automatically generated with medium confidence">
            <a:extLst>
              <a:ext uri="{FF2B5EF4-FFF2-40B4-BE49-F238E27FC236}">
                <a16:creationId xmlns:a16="http://schemas.microsoft.com/office/drawing/2014/main" id="{D6D65976-ADED-9460-DFD2-D9E98F72D2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6405" y="1473102"/>
            <a:ext cx="3080935" cy="2520086"/>
          </a:xfrm>
          <a:prstGeom prst="rect">
            <a:avLst/>
          </a:prstGeom>
        </p:spPr>
      </p:pic>
      <p:pic>
        <p:nvPicPr>
          <p:cNvPr id="18" name="Picture 17" descr="A chart with numbers and a number&#10;&#10;Description automatically generated with medium confidence">
            <a:extLst>
              <a:ext uri="{FF2B5EF4-FFF2-40B4-BE49-F238E27FC236}">
                <a16:creationId xmlns:a16="http://schemas.microsoft.com/office/drawing/2014/main" id="{77B86590-D20C-3512-F660-B3BEC0272F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10366" y="4163361"/>
            <a:ext cx="3125803" cy="2520085"/>
          </a:xfrm>
          <a:prstGeom prst="rect">
            <a:avLst/>
          </a:prstGeom>
        </p:spPr>
      </p:pic>
      <p:pic>
        <p:nvPicPr>
          <p:cNvPr id="20" name="Picture 19" descr="A chart with numbers and labels&#10;&#10;Description automatically generated">
            <a:extLst>
              <a:ext uri="{FF2B5EF4-FFF2-40B4-BE49-F238E27FC236}">
                <a16:creationId xmlns:a16="http://schemas.microsoft.com/office/drawing/2014/main" id="{FCE71377-B3ED-EF50-A59F-4C24565A7B2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2385" y="4151622"/>
            <a:ext cx="3125803" cy="2520085"/>
          </a:xfrm>
          <a:prstGeom prst="rect">
            <a:avLst/>
          </a:prstGeom>
        </p:spPr>
      </p:pic>
      <p:pic>
        <p:nvPicPr>
          <p:cNvPr id="22" name="Picture 21" descr="A chart with numbers and labels&#10;&#10;Description automatically generated">
            <a:extLst>
              <a:ext uri="{FF2B5EF4-FFF2-40B4-BE49-F238E27FC236}">
                <a16:creationId xmlns:a16="http://schemas.microsoft.com/office/drawing/2014/main" id="{CDB73695-117A-8EE2-FCC1-1D128B008BA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065" y="1495382"/>
            <a:ext cx="3080935" cy="2520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198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of different colored lines&#10;&#10;Description automatically generated">
            <a:extLst>
              <a:ext uri="{FF2B5EF4-FFF2-40B4-BE49-F238E27FC236}">
                <a16:creationId xmlns:a16="http://schemas.microsoft.com/office/drawing/2014/main" id="{218E3287-C23F-F3B0-3A3A-A470A2E749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38" y="1588501"/>
            <a:ext cx="5147860" cy="3130456"/>
          </a:xfrm>
          <a:prstGeom prst="rect">
            <a:avLst/>
          </a:prstGeom>
        </p:spPr>
      </p:pic>
      <p:pic>
        <p:nvPicPr>
          <p:cNvPr id="9" name="Picture 8" descr="A graph of blue and white lines&#10;&#10;Description automatically generated with medium confidence">
            <a:extLst>
              <a:ext uri="{FF2B5EF4-FFF2-40B4-BE49-F238E27FC236}">
                <a16:creationId xmlns:a16="http://schemas.microsoft.com/office/drawing/2014/main" id="{3888B632-8D26-5890-E2D6-04859239E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406" y="4718957"/>
            <a:ext cx="5262524" cy="314354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C873F28E-6CEF-169D-A4A9-164D27DF38D7}"/>
              </a:ext>
            </a:extLst>
          </p:cNvPr>
          <p:cNvSpPr txBox="1"/>
          <p:nvPr/>
        </p:nvSpPr>
        <p:spPr>
          <a:xfrm>
            <a:off x="855070" y="1400722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E4F145-A8A2-A078-D5B9-66A777C6E021}"/>
              </a:ext>
            </a:extLst>
          </p:cNvPr>
          <p:cNvSpPr txBox="1"/>
          <p:nvPr/>
        </p:nvSpPr>
        <p:spPr>
          <a:xfrm>
            <a:off x="855070" y="4489769"/>
            <a:ext cx="3722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0C61E8-50CA-E742-8447-FF7ABC45C92D}"/>
              </a:ext>
            </a:extLst>
          </p:cNvPr>
          <p:cNvSpPr txBox="1"/>
          <p:nvPr/>
        </p:nvSpPr>
        <p:spPr>
          <a:xfrm>
            <a:off x="342900" y="342900"/>
            <a:ext cx="1095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SX</a:t>
            </a:r>
          </a:p>
        </p:txBody>
      </p:sp>
    </p:spTree>
    <p:extLst>
      <p:ext uri="{BB962C8B-B14F-4D97-AF65-F5344CB8AC3E}">
        <p14:creationId xmlns:p14="http://schemas.microsoft.com/office/powerpoint/2010/main" val="11759242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8589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Them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3089</TotalTime>
  <Words>388</Words>
  <Application>Microsoft Macintosh PowerPoint</Application>
  <PresentationFormat>Custom</PresentationFormat>
  <Paragraphs>42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Aptos</vt:lpstr>
      <vt:lpstr>Aptos Display</vt:lpstr>
      <vt:lpstr>Arial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Maxwell Cook</dc:creator>
  <cp:lastModifiedBy>Maxwell Cook</cp:lastModifiedBy>
  <cp:revision>1</cp:revision>
  <dcterms:created xsi:type="dcterms:W3CDTF">2024-09-04T03:37:40Z</dcterms:created>
  <dcterms:modified xsi:type="dcterms:W3CDTF">2024-10-22T18:41:40Z</dcterms:modified>
</cp:coreProperties>
</file>

<file path=docProps/thumbnail.jpeg>
</file>